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18" r:id="rId5"/>
    <p:sldId id="2146849180" r:id="rId6"/>
    <p:sldId id="2146849162" r:id="rId7"/>
    <p:sldId id="364" r:id="rId8"/>
    <p:sldId id="397" r:id="rId9"/>
    <p:sldId id="263" r:id="rId10"/>
    <p:sldId id="2146849200" r:id="rId11"/>
    <p:sldId id="2146849195" r:id="rId12"/>
    <p:sldId id="260" r:id="rId13"/>
    <p:sldId id="2146849199" r:id="rId14"/>
    <p:sldId id="2146849194" r:id="rId15"/>
    <p:sldId id="261" r:id="rId16"/>
    <p:sldId id="2146849184" r:id="rId17"/>
    <p:sldId id="2146849183" r:id="rId18"/>
    <p:sldId id="2146849192" r:id="rId19"/>
    <p:sldId id="2146849185" r:id="rId20"/>
    <p:sldId id="2146849198" r:id="rId21"/>
    <p:sldId id="2146849197" r:id="rId22"/>
    <p:sldId id="2146849188" r:id="rId23"/>
    <p:sldId id="2146849190" r:id="rId24"/>
    <p:sldId id="2146849191" r:id="rId25"/>
    <p:sldId id="293" r:id="rId26"/>
  </p:sldIdLst>
  <p:sldSz cx="12192000" cy="6858000"/>
  <p:notesSz cx="6858000" cy="9144000"/>
  <p:defaultTextStyle>
    <a:defPPr>
      <a:defRPr lang="en-GB"/>
    </a:defPPr>
    <a:lvl1pPr marL="0" indent="0" algn="l" defTabSz="914387" rtl="0" eaLnBrk="1" latinLnBrk="0" hangingPunct="1">
      <a:lnSpc>
        <a:spcPct val="90000"/>
      </a:lnSpc>
      <a:spcBef>
        <a:spcPts val="0"/>
      </a:spcBef>
      <a:buFont typeface="Arial" panose="020B0604020202020204" pitchFamily="34" charset="0"/>
      <a:buNone/>
      <a:defRPr sz="1600" kern="1200">
        <a:solidFill>
          <a:schemeClr val="tx1"/>
        </a:solidFill>
        <a:latin typeface="+mn-lt"/>
        <a:ea typeface="+mn-ea"/>
        <a:cs typeface="+mn-cs"/>
      </a:defRPr>
    </a:lvl1pPr>
    <a:lvl2pPr marL="180000" indent="-180000" algn="l" defTabSz="914387" rtl="0" eaLnBrk="1" latinLnBrk="0" hangingPunct="1">
      <a:lnSpc>
        <a:spcPct val="90000"/>
      </a:lnSpc>
      <a:spcBef>
        <a:spcPts val="0"/>
      </a:spcBef>
      <a:buClr>
        <a:schemeClr val="tx2"/>
      </a:buClr>
      <a:buFont typeface="Calibri" panose="020F0502020204030204" pitchFamily="34" charset="0"/>
      <a:buChar char="–"/>
      <a:defRPr sz="1600" kern="1200">
        <a:solidFill>
          <a:schemeClr val="tx1"/>
        </a:solidFill>
        <a:latin typeface="+mn-lt"/>
        <a:ea typeface="+mn-ea"/>
        <a:cs typeface="+mn-cs"/>
      </a:defRPr>
    </a:lvl2pPr>
    <a:lvl3pPr marL="360000" indent="-180000" algn="l" defTabSz="914387" rtl="0" eaLnBrk="1" latinLnBrk="0" hangingPunct="1">
      <a:lnSpc>
        <a:spcPct val="90000"/>
      </a:lnSpc>
      <a:spcBef>
        <a:spcPts val="0"/>
      </a:spcBef>
      <a:buClr>
        <a:schemeClr val="tx2"/>
      </a:buClr>
      <a:buFont typeface="Calibri" panose="020F0502020204030204" pitchFamily="34" charset="0"/>
      <a:buChar char="–"/>
      <a:defRPr sz="1600" kern="1200">
        <a:solidFill>
          <a:schemeClr val="tx1"/>
        </a:solidFill>
        <a:latin typeface="+mn-lt"/>
        <a:ea typeface="+mn-ea"/>
        <a:cs typeface="+mn-cs"/>
      </a:defRPr>
    </a:lvl3pPr>
    <a:lvl4pPr marL="540000" indent="-180000" algn="l" defTabSz="914387" rtl="0" eaLnBrk="1" latinLnBrk="0" hangingPunct="1">
      <a:lnSpc>
        <a:spcPct val="90000"/>
      </a:lnSpc>
      <a:spcBef>
        <a:spcPts val="0"/>
      </a:spcBef>
      <a:buClr>
        <a:schemeClr val="tx2"/>
      </a:buClr>
      <a:buFont typeface="Calibri" panose="020F0502020204030204" pitchFamily="34" charset="0"/>
      <a:buChar char="–"/>
      <a:defRPr sz="1600" kern="1200">
        <a:solidFill>
          <a:schemeClr val="tx1"/>
        </a:solidFill>
        <a:latin typeface="+mn-lt"/>
        <a:ea typeface="+mn-ea"/>
        <a:cs typeface="+mn-cs"/>
      </a:defRPr>
    </a:lvl4pPr>
    <a:lvl5pPr marL="270000" indent="-270000" algn="l" defTabSz="914387" rtl="0" eaLnBrk="1" latinLnBrk="0" hangingPunct="1">
      <a:lnSpc>
        <a:spcPct val="90000"/>
      </a:lnSpc>
      <a:spcBef>
        <a:spcPts val="0"/>
      </a:spcBef>
      <a:buClr>
        <a:schemeClr val="tx2"/>
      </a:buClr>
      <a:buFont typeface="+mj-lt"/>
      <a:buAutoNum type="arabicPeriod"/>
      <a:defRPr sz="1600" kern="1200">
        <a:solidFill>
          <a:schemeClr val="tx1"/>
        </a:solidFill>
        <a:latin typeface="+mn-lt"/>
        <a:ea typeface="+mn-ea"/>
        <a:cs typeface="+mn-cs"/>
      </a:defRPr>
    </a:lvl5pPr>
    <a:lvl6pPr marL="540000" indent="-270000" algn="l" defTabSz="914387" rtl="0" eaLnBrk="1" latinLnBrk="0" hangingPunct="1">
      <a:lnSpc>
        <a:spcPct val="90000"/>
      </a:lnSpc>
      <a:spcBef>
        <a:spcPts val="0"/>
      </a:spcBef>
      <a:buClr>
        <a:schemeClr val="tx2"/>
      </a:buClr>
      <a:buFont typeface="+mj-lt"/>
      <a:buAutoNum type="alphaLcPeriod"/>
      <a:defRPr sz="1600" kern="1200">
        <a:solidFill>
          <a:schemeClr val="tx1"/>
        </a:solidFill>
        <a:latin typeface="+mn-lt"/>
        <a:ea typeface="+mn-ea"/>
        <a:cs typeface="+mn-cs"/>
      </a:defRPr>
    </a:lvl6pPr>
    <a:lvl7pPr marL="810000" indent="-270000" algn="l" defTabSz="914387" rtl="0" eaLnBrk="1" latinLnBrk="0" hangingPunct="1">
      <a:lnSpc>
        <a:spcPct val="90000"/>
      </a:lnSpc>
      <a:spcBef>
        <a:spcPts val="0"/>
      </a:spcBef>
      <a:buClr>
        <a:schemeClr val="tx2"/>
      </a:buClr>
      <a:buFont typeface="+mj-lt"/>
      <a:buAutoNum type="romanLcPeriod"/>
      <a:defRPr sz="1600" kern="1200">
        <a:solidFill>
          <a:schemeClr val="tx1"/>
        </a:solidFill>
        <a:latin typeface="+mn-lt"/>
        <a:ea typeface="+mn-ea"/>
        <a:cs typeface="+mn-cs"/>
      </a:defRPr>
    </a:lvl7pPr>
    <a:lvl8pPr marL="0" indent="0" algn="l" defTabSz="914387" rtl="0" eaLnBrk="1" latinLnBrk="0" hangingPunct="1">
      <a:lnSpc>
        <a:spcPct val="90000"/>
      </a:lnSpc>
      <a:spcBef>
        <a:spcPts val="0"/>
      </a:spcBef>
      <a:buFont typeface="Arial" panose="020B0604020202020204" pitchFamily="34" charset="0"/>
      <a:buNone/>
      <a:defRPr sz="1200" i="1" kern="1200">
        <a:solidFill>
          <a:schemeClr val="tx1"/>
        </a:solidFill>
        <a:latin typeface="+mn-lt"/>
        <a:ea typeface="+mn-ea"/>
        <a:cs typeface="+mn-cs"/>
      </a:defRPr>
    </a:lvl8pPr>
    <a:lvl9pPr marL="0" indent="0" algn="l" defTabSz="914387" rtl="0" eaLnBrk="1" latinLnBrk="0" hangingPunct="1">
      <a:lnSpc>
        <a:spcPct val="90000"/>
      </a:lnSpc>
      <a:spcBef>
        <a:spcPts val="0"/>
      </a:spcBef>
      <a:buFont typeface="Arial" panose="020B0604020202020204" pitchFamily="34" charset="0"/>
      <a:buNone/>
      <a:defRPr sz="1200" i="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0FFA66-D363-A0B9-BCE8-4D2076EBA9C0}" name="Linda Harmon" initials="LH" userId="S::lharmon@dualinsurance.com::c6c37ca0-61a3-4d89-b8f5-b7b82ae3846b" providerId="AD"/>
  <p188:author id="{493A768B-2FAF-DCA8-F932-6E5ECCB223F3}" name="Emily Gruber" initials="EG" userId="S::egruber@dualinsurance.com::578e3dd9-6ec8-4334-af90-78e446b995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DE6E01-02DC-D9E4-B048-FEFE7480448C}" v="48" dt="2025-02-03T20:54:28.095"/>
    <p1510:client id="{C98203F2-5524-45A3-9CF2-8F9680285631}" v="61" dt="2025-02-03T21:03:44.695"/>
  </p1510:revLst>
</p1510:revInfo>
</file>

<file path=ppt/tableStyles.xml><?xml version="1.0" encoding="utf-8"?>
<a:tblStyleLst xmlns:a="http://schemas.openxmlformats.org/drawingml/2006/main" def="{CEF6447A-24EA-4742-A8FB-1DF080B5CEFA}">
  <a:tblStyle styleId="{CEF6447A-24EA-4742-A8FB-1DF080B5CEFA}" styleName="DUAL Table">
    <a:wholeTbl>
      <a:tcTxStyle>
        <a:fontRef idx="minor">
          <a:prstClr val="black"/>
        </a:fontRef>
        <a:schemeClr val="dk1"/>
      </a:tcTxStyle>
      <a:tcStyle>
        <a:tcBdr>
          <a:left>
            <a:ln>
              <a:noFill/>
            </a:ln>
          </a:left>
          <a:right>
            <a:ln>
              <a:noFill/>
            </a:ln>
          </a:right>
          <a:top>
            <a:ln w="12700" cmpd="sng">
              <a:solidFill>
                <a:schemeClr val="accent1"/>
              </a:solidFill>
            </a:ln>
          </a:top>
          <a:bottom>
            <a:ln w="12700" cmpd="sng">
              <a:solidFill>
                <a:schemeClr val="accent1"/>
              </a:solidFill>
            </a:ln>
          </a:bottom>
          <a:insideH>
            <a:ln w="6350" cmpd="sng">
              <a:solidFill>
                <a:srgbClr val="DBDFE3"/>
              </a:solidFill>
            </a:ln>
          </a:insideH>
          <a:insideV>
            <a:ln>
              <a:noFill/>
            </a:ln>
          </a:insideV>
        </a:tcBdr>
        <a:fill>
          <a:solidFill>
            <a:schemeClr val="lt1"/>
          </a:solidFill>
        </a:fill>
      </a:tcStyle>
    </a:wholeTbl>
    <a:band1H>
      <a:tcStyle>
        <a:tcBdr/>
      </a:tcStyle>
    </a:band1H>
    <a:band2H>
      <a:tcStyle>
        <a:tcBdr/>
        <a:fill>
          <a:solidFill>
            <a:srgbClr val="F2F2F2"/>
          </a:solidFill>
        </a:fill>
      </a:tcStyle>
    </a:band2H>
    <a:band1V>
      <a:tcStyle>
        <a:tcBdr/>
      </a:tcStyle>
    </a:band1V>
    <a:band2V>
      <a:tcStyle>
        <a:tcBdr/>
      </a:tcStyle>
    </a:band2V>
    <a:lastCol>
      <a:tcTxStyle>
        <a:fontRef idx="minor">
          <a:prstClr val="black"/>
        </a:fontRef>
        <a:schemeClr val="dk1"/>
      </a:tcTxStyle>
      <a:tcStyle>
        <a:tcBdr/>
      </a:tcStyle>
    </a:lastCol>
    <a:firstCol>
      <a:tcTxStyle b="on">
        <a:fontRef idx="minor">
          <a:prstClr val="black"/>
        </a:fontRef>
        <a:schemeClr val="dk1"/>
      </a:tcTxStyle>
      <a:tcStyle>
        <a:tcBdr/>
      </a:tcStyle>
    </a:firstCol>
    <a:lastRow>
      <a:tcTxStyle>
        <a:fontRef idx="minor">
          <a:prstClr val="black"/>
        </a:fontRef>
        <a:schemeClr val="dk1"/>
      </a:tcTxStyle>
      <a:tcStyle>
        <a:tcBdr/>
      </a:tcStyle>
    </a:lastRow>
    <a:firstRow>
      <a:tcTxStyle b="on">
        <a:fontRef idx="minor">
          <a:prstClr val="black"/>
        </a:fontRef>
        <a:schemeClr val="lt1"/>
      </a:tcTxStyle>
      <a:tcStyle>
        <a:tcBdr>
          <a:top>
            <a:ln>
              <a:noFill/>
            </a:ln>
          </a:top>
          <a:bottom>
            <a:ln w="12700" cmpd="sng">
              <a:solidFill>
                <a:schemeClr val="accent1"/>
              </a:solidFill>
            </a:ln>
          </a:bottom>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0" d="100"/>
          <a:sy n="110" d="100"/>
        </p:scale>
        <p:origin x="52" y="-9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h Hagan" userId="S::mhagan@dualinsurance.com::388234bc-ee57-4f1a-879f-f6d5357b9720" providerId="AD" clId="Web-{3DDE6E01-02DC-D9E4-B048-FEFE7480448C}"/>
    <pc:docChg chg="modSld">
      <pc:chgData name="Mariah Hagan" userId="S::mhagan@dualinsurance.com::388234bc-ee57-4f1a-879f-f6d5357b9720" providerId="AD" clId="Web-{3DDE6E01-02DC-D9E4-B048-FEFE7480448C}" dt="2025-02-03T20:54:28.095" v="21"/>
      <pc:docMkLst>
        <pc:docMk/>
      </pc:docMkLst>
      <pc:sldChg chg="modSp">
        <pc:chgData name="Mariah Hagan" userId="S::mhagan@dualinsurance.com::388234bc-ee57-4f1a-879f-f6d5357b9720" providerId="AD" clId="Web-{3DDE6E01-02DC-D9E4-B048-FEFE7480448C}" dt="2025-02-03T20:51:50.123" v="15" actId="20577"/>
        <pc:sldMkLst>
          <pc:docMk/>
          <pc:sldMk cId="671285480" sldId="2146849195"/>
        </pc:sldMkLst>
        <pc:spChg chg="mod">
          <ac:chgData name="Mariah Hagan" userId="S::mhagan@dualinsurance.com::388234bc-ee57-4f1a-879f-f6d5357b9720" providerId="AD" clId="Web-{3DDE6E01-02DC-D9E4-B048-FEFE7480448C}" dt="2025-02-03T20:51:42.045" v="7" actId="20577"/>
          <ac:spMkLst>
            <pc:docMk/>
            <pc:sldMk cId="671285480" sldId="2146849195"/>
            <ac:spMk id="4" creationId="{869BA9FC-64C8-D7E5-1076-4E0972C833A5}"/>
          </ac:spMkLst>
        </pc:spChg>
        <pc:spChg chg="mod">
          <ac:chgData name="Mariah Hagan" userId="S::mhagan@dualinsurance.com::388234bc-ee57-4f1a-879f-f6d5357b9720" providerId="AD" clId="Web-{3DDE6E01-02DC-D9E4-B048-FEFE7480448C}" dt="2025-02-03T20:51:50.123" v="15" actId="20577"/>
          <ac:spMkLst>
            <pc:docMk/>
            <pc:sldMk cId="671285480" sldId="2146849195"/>
            <ac:spMk id="1056" creationId="{829E3A7C-1236-C372-347B-F556DA0EFE8F}"/>
          </ac:spMkLst>
        </pc:spChg>
      </pc:sldChg>
      <pc:sldChg chg="delSp modSp">
        <pc:chgData name="Mariah Hagan" userId="S::mhagan@dualinsurance.com::388234bc-ee57-4f1a-879f-f6d5357b9720" providerId="AD" clId="Web-{3DDE6E01-02DC-D9E4-B048-FEFE7480448C}" dt="2025-02-03T20:54:28.095" v="21"/>
        <pc:sldMkLst>
          <pc:docMk/>
          <pc:sldMk cId="3201611131" sldId="2146849200"/>
        </pc:sldMkLst>
        <pc:spChg chg="mod topLvl">
          <ac:chgData name="Mariah Hagan" userId="S::mhagan@dualinsurance.com::388234bc-ee57-4f1a-879f-f6d5357b9720" providerId="AD" clId="Web-{3DDE6E01-02DC-D9E4-B048-FEFE7480448C}" dt="2025-02-03T20:54:28.095" v="21"/>
          <ac:spMkLst>
            <pc:docMk/>
            <pc:sldMk cId="3201611131" sldId="2146849200"/>
            <ac:spMk id="4" creationId="{869BA9FC-64C8-D7E5-1076-4E0972C833A5}"/>
          </ac:spMkLst>
        </pc:spChg>
        <pc:spChg chg="topLvl">
          <ac:chgData name="Mariah Hagan" userId="S::mhagan@dualinsurance.com::388234bc-ee57-4f1a-879f-f6d5357b9720" providerId="AD" clId="Web-{3DDE6E01-02DC-D9E4-B048-FEFE7480448C}" dt="2025-02-03T20:54:28.095" v="21"/>
          <ac:spMkLst>
            <pc:docMk/>
            <pc:sldMk cId="3201611131" sldId="2146849200"/>
            <ac:spMk id="7" creationId="{CDE0E17E-07B4-F04D-6CFA-6B537FF77D85}"/>
          </ac:spMkLst>
        </pc:spChg>
        <pc:spChg chg="topLvl">
          <ac:chgData name="Mariah Hagan" userId="S::mhagan@dualinsurance.com::388234bc-ee57-4f1a-879f-f6d5357b9720" providerId="AD" clId="Web-{3DDE6E01-02DC-D9E4-B048-FEFE7480448C}" dt="2025-02-03T20:54:28.095" v="21"/>
          <ac:spMkLst>
            <pc:docMk/>
            <pc:sldMk cId="3201611131" sldId="2146849200"/>
            <ac:spMk id="12" creationId="{9A9C931D-A80A-522B-30EF-BDA4E67407F7}"/>
          </ac:spMkLst>
        </pc:spChg>
        <pc:spChg chg="topLvl">
          <ac:chgData name="Mariah Hagan" userId="S::mhagan@dualinsurance.com::388234bc-ee57-4f1a-879f-f6d5357b9720" providerId="AD" clId="Web-{3DDE6E01-02DC-D9E4-B048-FEFE7480448C}" dt="2025-02-03T20:54:28.095" v="21"/>
          <ac:spMkLst>
            <pc:docMk/>
            <pc:sldMk cId="3201611131" sldId="2146849200"/>
            <ac:spMk id="13" creationId="{A55F167C-31E8-6C65-50EC-B3CCC1642482}"/>
          </ac:spMkLst>
        </pc:spChg>
        <pc:spChg chg="topLvl">
          <ac:chgData name="Mariah Hagan" userId="S::mhagan@dualinsurance.com::388234bc-ee57-4f1a-879f-f6d5357b9720" providerId="AD" clId="Web-{3DDE6E01-02DC-D9E4-B048-FEFE7480448C}" dt="2025-02-03T20:54:28.095" v="21"/>
          <ac:spMkLst>
            <pc:docMk/>
            <pc:sldMk cId="3201611131" sldId="2146849200"/>
            <ac:spMk id="14" creationId="{0E361752-86B9-080C-0AFF-207B76378346}"/>
          </ac:spMkLst>
        </pc:spChg>
        <pc:spChg chg="mod topLvl">
          <ac:chgData name="Mariah Hagan" userId="S::mhagan@dualinsurance.com::388234bc-ee57-4f1a-879f-f6d5357b9720" providerId="AD" clId="Web-{3DDE6E01-02DC-D9E4-B048-FEFE7480448C}" dt="2025-02-03T20:54:28.095" v="21"/>
          <ac:spMkLst>
            <pc:docMk/>
            <pc:sldMk cId="3201611131" sldId="2146849200"/>
            <ac:spMk id="1056" creationId="{829E3A7C-1236-C372-347B-F556DA0EFE8F}"/>
          </ac:spMkLst>
        </pc:spChg>
        <pc:grpChg chg="del mod">
          <ac:chgData name="Mariah Hagan" userId="S::mhagan@dualinsurance.com::388234bc-ee57-4f1a-879f-f6d5357b9720" providerId="AD" clId="Web-{3DDE6E01-02DC-D9E4-B048-FEFE7480448C}" dt="2025-02-03T20:54:28.095" v="21"/>
          <ac:grpSpMkLst>
            <pc:docMk/>
            <pc:sldMk cId="3201611131" sldId="2146849200"/>
            <ac:grpSpMk id="11" creationId="{63E49E39-DC3F-F333-DC18-B616F894639E}"/>
          </ac:grpSpMkLst>
        </pc:grpChg>
        <pc:grpChg chg="topLvl">
          <ac:chgData name="Mariah Hagan" userId="S::mhagan@dualinsurance.com::388234bc-ee57-4f1a-879f-f6d5357b9720" providerId="AD" clId="Web-{3DDE6E01-02DC-D9E4-B048-FEFE7480448C}" dt="2025-02-03T20:54:28.095" v="21"/>
          <ac:grpSpMkLst>
            <pc:docMk/>
            <pc:sldMk cId="3201611131" sldId="2146849200"/>
            <ac:grpSpMk id="56" creationId="{12F272D7-4A33-F7A5-EE2C-121BD166E514}"/>
          </ac:grpSpMkLst>
        </pc:grpChg>
        <pc:grpChg chg="topLvl">
          <ac:chgData name="Mariah Hagan" userId="S::mhagan@dualinsurance.com::388234bc-ee57-4f1a-879f-f6d5357b9720" providerId="AD" clId="Web-{3DDE6E01-02DC-D9E4-B048-FEFE7480448C}" dt="2025-02-03T20:54:28.095" v="21"/>
          <ac:grpSpMkLst>
            <pc:docMk/>
            <pc:sldMk cId="3201611131" sldId="2146849200"/>
            <ac:grpSpMk id="61" creationId="{23A5ABB3-A045-D878-1452-6D900A25A255}"/>
          </ac:grpSpMkLst>
        </pc:grpChg>
        <pc:grpChg chg="topLvl">
          <ac:chgData name="Mariah Hagan" userId="S::mhagan@dualinsurance.com::388234bc-ee57-4f1a-879f-f6d5357b9720" providerId="AD" clId="Web-{3DDE6E01-02DC-D9E4-B048-FEFE7480448C}" dt="2025-02-03T20:54:28.095" v="21"/>
          <ac:grpSpMkLst>
            <pc:docMk/>
            <pc:sldMk cId="3201611131" sldId="2146849200"/>
            <ac:grpSpMk id="63" creationId="{89DDAB22-3B57-4865-23E9-6350B50157F0}"/>
          </ac:grpSpMkLst>
        </pc:grpChg>
        <pc:picChg chg="mod">
          <ac:chgData name="Mariah Hagan" userId="S::mhagan@dualinsurance.com::388234bc-ee57-4f1a-879f-f6d5357b9720" providerId="AD" clId="Web-{3DDE6E01-02DC-D9E4-B048-FEFE7480448C}" dt="2025-02-03T20:52:32.468" v="18" actId="1076"/>
          <ac:picMkLst>
            <pc:docMk/>
            <pc:sldMk cId="3201611131" sldId="2146849200"/>
            <ac:picMk id="42" creationId="{BBE61780-6968-A24C-84D6-4D489B8E92AA}"/>
          </ac:picMkLst>
        </pc:picChg>
      </pc:sldChg>
    </pc:docChg>
  </pc:docChgLst>
  <pc:docChgLst>
    <pc:chgData name="Mariah Hagan" userId="388234bc-ee57-4f1a-879f-f6d5357b9720" providerId="ADAL" clId="{6CED3662-F21B-4047-9301-37E0D1101B46}"/>
    <pc:docChg chg="modSld">
      <pc:chgData name="Mariah Hagan" userId="388234bc-ee57-4f1a-879f-f6d5357b9720" providerId="ADAL" clId="{6CED3662-F21B-4047-9301-37E0D1101B46}" dt="2024-07-01T17:42:15.803" v="20" actId="1076"/>
      <pc:docMkLst>
        <pc:docMk/>
      </pc:docMkLst>
      <pc:sldChg chg="addSp modSp mod">
        <pc:chgData name="Mariah Hagan" userId="388234bc-ee57-4f1a-879f-f6d5357b9720" providerId="ADAL" clId="{6CED3662-F21B-4047-9301-37E0D1101B46}" dt="2024-07-01T17:42:15.803" v="20" actId="1076"/>
        <pc:sldMkLst>
          <pc:docMk/>
          <pc:sldMk cId="0" sldId="263"/>
        </pc:sldMkLst>
      </pc:sldChg>
    </pc:docChg>
  </pc:docChgLst>
  <pc:docChgLst>
    <pc:chgData name="Emily Gruber" userId="578e3dd9-6ec8-4334-af90-78e446b9956a" providerId="ADAL" clId="{091F13FB-E6BE-40A4-941F-EE6B5D0F9082}"/>
    <pc:docChg chg="addSld modSld sldOrd">
      <pc:chgData name="Emily Gruber" userId="578e3dd9-6ec8-4334-af90-78e446b9956a" providerId="ADAL" clId="{091F13FB-E6BE-40A4-941F-EE6B5D0F9082}" dt="2024-08-08T23:08:40.753" v="66"/>
      <pc:docMkLst>
        <pc:docMk/>
      </pc:docMkLst>
      <pc:sldChg chg="addSp delSp modSp add mod ord">
        <pc:chgData name="Emily Gruber" userId="578e3dd9-6ec8-4334-af90-78e446b9956a" providerId="ADAL" clId="{091F13FB-E6BE-40A4-941F-EE6B5D0F9082}" dt="2024-08-08T23:08:40.753" v="66"/>
        <pc:sldMkLst>
          <pc:docMk/>
          <pc:sldMk cId="3201611131" sldId="2146849200"/>
        </pc:sldMkLst>
      </pc:sldChg>
    </pc:docChg>
  </pc:docChgLst>
  <pc:docChgLst>
    <pc:chgData name="Mariah Hagan" userId="388234bc-ee57-4f1a-879f-f6d5357b9720" providerId="ADAL" clId="{19E68B8B-34A3-4413-9B37-139732835737}"/>
    <pc:docChg chg="custSel modSld">
      <pc:chgData name="Mariah Hagan" userId="388234bc-ee57-4f1a-879f-f6d5357b9720" providerId="ADAL" clId="{19E68B8B-34A3-4413-9B37-139732835737}" dt="2024-08-08T22:50:30.742" v="342" actId="1076"/>
      <pc:docMkLst>
        <pc:docMk/>
      </pc:docMkLst>
      <pc:sldChg chg="delSp modSp mod">
        <pc:chgData name="Mariah Hagan" userId="388234bc-ee57-4f1a-879f-f6d5357b9720" providerId="ADAL" clId="{19E68B8B-34A3-4413-9B37-139732835737}" dt="2024-08-08T22:41:58.901" v="82" actId="478"/>
        <pc:sldMkLst>
          <pc:docMk/>
          <pc:sldMk cId="0" sldId="263"/>
        </pc:sldMkLst>
      </pc:sldChg>
      <pc:sldChg chg="delSp modSp mod">
        <pc:chgData name="Mariah Hagan" userId="388234bc-ee57-4f1a-879f-f6d5357b9720" providerId="ADAL" clId="{19E68B8B-34A3-4413-9B37-139732835737}" dt="2024-08-08T22:46:04.391" v="84" actId="1076"/>
        <pc:sldMkLst>
          <pc:docMk/>
          <pc:sldMk cId="151479939" sldId="2146849190"/>
        </pc:sldMkLst>
      </pc:sldChg>
      <pc:sldChg chg="addSp delSp modSp mod">
        <pc:chgData name="Mariah Hagan" userId="388234bc-ee57-4f1a-879f-f6d5357b9720" providerId="ADAL" clId="{19E68B8B-34A3-4413-9B37-139732835737}" dt="2024-08-08T22:50:30.742" v="342" actId="1076"/>
        <pc:sldMkLst>
          <pc:docMk/>
          <pc:sldMk cId="671285480" sldId="2146849195"/>
        </pc:sldMkLst>
      </pc:sldChg>
    </pc:docChg>
  </pc:docChgLst>
  <pc:docChgLst>
    <pc:chgData name="Linda Harmon" userId="c6c37ca0-61a3-4d89-b8f5-b7b82ae3846b" providerId="ADAL" clId="{CC83264B-8E1D-4BEA-A05D-F02B3FFB5D4B}"/>
    <pc:docChg chg="undo custSel addSld delSld modSld">
      <pc:chgData name="Linda Harmon" userId="c6c37ca0-61a3-4d89-b8f5-b7b82ae3846b" providerId="ADAL" clId="{CC83264B-8E1D-4BEA-A05D-F02B3FFB5D4B}" dt="2024-07-01T15:39:41.749" v="2239" actId="1076"/>
      <pc:docMkLst>
        <pc:docMk/>
      </pc:docMkLst>
      <pc:sldChg chg="delSp modSp add mod">
        <pc:chgData name="Linda Harmon" userId="c6c37ca0-61a3-4d89-b8f5-b7b82ae3846b" providerId="ADAL" clId="{CC83264B-8E1D-4BEA-A05D-F02B3FFB5D4B}" dt="2024-05-01T15:30:57.787" v="324" actId="1076"/>
        <pc:sldMkLst>
          <pc:docMk/>
          <pc:sldMk cId="0" sldId="260"/>
        </pc:sldMkLst>
      </pc:sldChg>
      <pc:sldChg chg="addSp delSp modSp add mod">
        <pc:chgData name="Linda Harmon" userId="c6c37ca0-61a3-4d89-b8f5-b7b82ae3846b" providerId="ADAL" clId="{CC83264B-8E1D-4BEA-A05D-F02B3FFB5D4B}" dt="2024-05-08T13:20:57.638" v="745" actId="478"/>
        <pc:sldMkLst>
          <pc:docMk/>
          <pc:sldMk cId="0" sldId="261"/>
        </pc:sldMkLst>
      </pc:sldChg>
      <pc:sldChg chg="addSp delSp modSp add mod">
        <pc:chgData name="Linda Harmon" userId="c6c37ca0-61a3-4d89-b8f5-b7b82ae3846b" providerId="ADAL" clId="{CC83264B-8E1D-4BEA-A05D-F02B3FFB5D4B}" dt="2024-07-01T15:39:41.749" v="2239" actId="1076"/>
        <pc:sldMkLst>
          <pc:docMk/>
          <pc:sldMk cId="0" sldId="263"/>
        </pc:sldMkLst>
      </pc:sldChg>
      <pc:sldChg chg="delSp modSp mod">
        <pc:chgData name="Linda Harmon" userId="c6c37ca0-61a3-4d89-b8f5-b7b82ae3846b" providerId="ADAL" clId="{CC83264B-8E1D-4BEA-A05D-F02B3FFB5D4B}" dt="2024-05-17T16:17:58.262" v="1273" actId="478"/>
        <pc:sldMkLst>
          <pc:docMk/>
          <pc:sldMk cId="1128918396" sldId="293"/>
        </pc:sldMkLst>
      </pc:sldChg>
      <pc:sldChg chg="addSp delSp modSp mod modClrScheme chgLayout">
        <pc:chgData name="Linda Harmon" userId="c6c37ca0-61a3-4d89-b8f5-b7b82ae3846b" providerId="ADAL" clId="{CC83264B-8E1D-4BEA-A05D-F02B3FFB5D4B}" dt="2024-05-17T20:28:54.007" v="2191" actId="207"/>
        <pc:sldMkLst>
          <pc:docMk/>
          <pc:sldMk cId="3263189091" sldId="318"/>
        </pc:sldMkLst>
      </pc:sldChg>
      <pc:sldChg chg="modSp mod">
        <pc:chgData name="Linda Harmon" userId="c6c37ca0-61a3-4d89-b8f5-b7b82ae3846b" providerId="ADAL" clId="{CC83264B-8E1D-4BEA-A05D-F02B3FFB5D4B}" dt="2024-06-10T18:36:55.260" v="2233" actId="20577"/>
        <pc:sldMkLst>
          <pc:docMk/>
          <pc:sldMk cId="1793166667" sldId="364"/>
        </pc:sldMkLst>
      </pc:sldChg>
      <pc:sldChg chg="addSp delSp modSp mod chgLayout">
        <pc:chgData name="Linda Harmon" userId="c6c37ca0-61a3-4d89-b8f5-b7b82ae3846b" providerId="ADAL" clId="{CC83264B-8E1D-4BEA-A05D-F02B3FFB5D4B}" dt="2024-04-30T17:46:03.555" v="154" actId="20577"/>
        <pc:sldMkLst>
          <pc:docMk/>
          <pc:sldMk cId="2061894068" sldId="397"/>
        </pc:sldMkLst>
      </pc:sldChg>
      <pc:sldChg chg="modSp del mod">
        <pc:chgData name="Linda Harmon" userId="c6c37ca0-61a3-4d89-b8f5-b7b82ae3846b" providerId="ADAL" clId="{CC83264B-8E1D-4BEA-A05D-F02B3FFB5D4B}" dt="2024-05-17T18:00:32.408" v="1302" actId="47"/>
        <pc:sldMkLst>
          <pc:docMk/>
          <pc:sldMk cId="179515323" sldId="551"/>
        </pc:sldMkLst>
      </pc:sldChg>
      <pc:sldChg chg="addSp delSp modSp del mod modClrScheme modShow chgLayout">
        <pc:chgData name="Linda Harmon" userId="c6c37ca0-61a3-4d89-b8f5-b7b82ae3846b" providerId="ADAL" clId="{CC83264B-8E1D-4BEA-A05D-F02B3FFB5D4B}" dt="2024-05-17T17:54:00.974" v="1276" actId="47"/>
        <pc:sldMkLst>
          <pc:docMk/>
          <pc:sldMk cId="1289971154" sldId="2146849144"/>
        </pc:sldMkLst>
      </pc:sldChg>
      <pc:sldChg chg="modSp add del mod modShow">
        <pc:chgData name="Linda Harmon" userId="c6c37ca0-61a3-4d89-b8f5-b7b82ae3846b" providerId="ADAL" clId="{CC83264B-8E1D-4BEA-A05D-F02B3FFB5D4B}" dt="2024-05-17T17:53:54.599" v="1274" actId="47"/>
        <pc:sldMkLst>
          <pc:docMk/>
          <pc:sldMk cId="4166543503" sldId="2146849154"/>
        </pc:sldMkLst>
      </pc:sldChg>
      <pc:sldChg chg="modSp mod">
        <pc:chgData name="Linda Harmon" userId="c6c37ca0-61a3-4d89-b8f5-b7b82ae3846b" providerId="ADAL" clId="{CC83264B-8E1D-4BEA-A05D-F02B3FFB5D4B}" dt="2024-05-17T20:29:17.800" v="2223" actId="14100"/>
        <pc:sldMkLst>
          <pc:docMk/>
          <pc:sldMk cId="1189104469" sldId="2146849162"/>
        </pc:sldMkLst>
      </pc:sldChg>
      <pc:sldChg chg="del mod modShow">
        <pc:chgData name="Linda Harmon" userId="c6c37ca0-61a3-4d89-b8f5-b7b82ae3846b" providerId="ADAL" clId="{CC83264B-8E1D-4BEA-A05D-F02B3FFB5D4B}" dt="2024-05-17T17:53:56.807" v="1275" actId="47"/>
        <pc:sldMkLst>
          <pc:docMk/>
          <pc:sldMk cId="2479629660" sldId="2146849164"/>
        </pc:sldMkLst>
      </pc:sldChg>
      <pc:sldChg chg="del mod modShow">
        <pc:chgData name="Linda Harmon" userId="c6c37ca0-61a3-4d89-b8f5-b7b82ae3846b" providerId="ADAL" clId="{CC83264B-8E1D-4BEA-A05D-F02B3FFB5D4B}" dt="2024-05-17T17:54:06.507" v="1277" actId="47"/>
        <pc:sldMkLst>
          <pc:docMk/>
          <pc:sldMk cId="3732409077" sldId="2146849178"/>
        </pc:sldMkLst>
      </pc:sldChg>
      <pc:sldChg chg="modNotesTx">
        <pc:chgData name="Linda Harmon" userId="c6c37ca0-61a3-4d89-b8f5-b7b82ae3846b" providerId="ADAL" clId="{CC83264B-8E1D-4BEA-A05D-F02B3FFB5D4B}" dt="2024-06-05T18:26:18.243" v="2230" actId="20577"/>
        <pc:sldMkLst>
          <pc:docMk/>
          <pc:sldMk cId="2430854328" sldId="2146849180"/>
        </pc:sldMkLst>
      </pc:sldChg>
      <pc:sldChg chg="modSp mod">
        <pc:chgData name="Linda Harmon" userId="c6c37ca0-61a3-4d89-b8f5-b7b82ae3846b" providerId="ADAL" clId="{CC83264B-8E1D-4BEA-A05D-F02B3FFB5D4B}" dt="2024-04-30T17:57:52.755" v="274" actId="403"/>
        <pc:sldMkLst>
          <pc:docMk/>
          <pc:sldMk cId="4294798487" sldId="2146849183"/>
        </pc:sldMkLst>
      </pc:sldChg>
      <pc:sldChg chg="modSp mod">
        <pc:chgData name="Linda Harmon" userId="c6c37ca0-61a3-4d89-b8f5-b7b82ae3846b" providerId="ADAL" clId="{CC83264B-8E1D-4BEA-A05D-F02B3FFB5D4B}" dt="2024-04-30T17:57:44.562" v="272" actId="403"/>
        <pc:sldMkLst>
          <pc:docMk/>
          <pc:sldMk cId="1763263454" sldId="2146849184"/>
        </pc:sldMkLst>
      </pc:sldChg>
      <pc:sldChg chg="modSp mod modTransition">
        <pc:chgData name="Linda Harmon" userId="c6c37ca0-61a3-4d89-b8f5-b7b82ae3846b" providerId="ADAL" clId="{CC83264B-8E1D-4BEA-A05D-F02B3FFB5D4B}" dt="2024-05-17T17:57:28.216" v="1299"/>
        <pc:sldMkLst>
          <pc:docMk/>
          <pc:sldMk cId="3178671291" sldId="2146849185"/>
        </pc:sldMkLst>
      </pc:sldChg>
      <pc:sldChg chg="del mod modShow">
        <pc:chgData name="Linda Harmon" userId="c6c37ca0-61a3-4d89-b8f5-b7b82ae3846b" providerId="ADAL" clId="{CC83264B-8E1D-4BEA-A05D-F02B3FFB5D4B}" dt="2024-05-17T17:54:29.672" v="1278" actId="47"/>
        <pc:sldMkLst>
          <pc:docMk/>
          <pc:sldMk cId="3390245516" sldId="2146849186"/>
        </pc:sldMkLst>
      </pc:sldChg>
      <pc:sldChg chg="modSp mod modNotesTx">
        <pc:chgData name="Linda Harmon" userId="c6c37ca0-61a3-4d89-b8f5-b7b82ae3846b" providerId="ADAL" clId="{CC83264B-8E1D-4BEA-A05D-F02B3FFB5D4B}" dt="2024-06-05T18:26:37.820" v="2231" actId="20577"/>
        <pc:sldMkLst>
          <pc:docMk/>
          <pc:sldMk cId="1753814796" sldId="2146849188"/>
        </pc:sldMkLst>
      </pc:sldChg>
      <pc:sldChg chg="modSp del mod">
        <pc:chgData name="Linda Harmon" userId="c6c37ca0-61a3-4d89-b8f5-b7b82ae3846b" providerId="ADAL" clId="{CC83264B-8E1D-4BEA-A05D-F02B3FFB5D4B}" dt="2024-04-30T17:57:02.783" v="270" actId="47"/>
        <pc:sldMkLst>
          <pc:docMk/>
          <pc:sldMk cId="1554933276" sldId="2146849189"/>
        </pc:sldMkLst>
      </pc:sldChg>
      <pc:sldChg chg="modSp mod modTransition">
        <pc:chgData name="Linda Harmon" userId="c6c37ca0-61a3-4d89-b8f5-b7b82ae3846b" providerId="ADAL" clId="{CC83264B-8E1D-4BEA-A05D-F02B3FFB5D4B}" dt="2024-05-17T17:57:24.143" v="1297"/>
        <pc:sldMkLst>
          <pc:docMk/>
          <pc:sldMk cId="151479939" sldId="2146849190"/>
        </pc:sldMkLst>
      </pc:sldChg>
      <pc:sldChg chg="modSp mod modTransition">
        <pc:chgData name="Linda Harmon" userId="c6c37ca0-61a3-4d89-b8f5-b7b82ae3846b" providerId="ADAL" clId="{CC83264B-8E1D-4BEA-A05D-F02B3FFB5D4B}" dt="2024-05-17T17:57:30.902" v="1300"/>
        <pc:sldMkLst>
          <pc:docMk/>
          <pc:sldMk cId="1823801001" sldId="2146849192"/>
        </pc:sldMkLst>
      </pc:sldChg>
      <pc:sldChg chg="modSp del mod">
        <pc:chgData name="Linda Harmon" userId="c6c37ca0-61a3-4d89-b8f5-b7b82ae3846b" providerId="ADAL" clId="{CC83264B-8E1D-4BEA-A05D-F02B3FFB5D4B}" dt="2024-05-08T13:53:32.909" v="988" actId="47"/>
        <pc:sldMkLst>
          <pc:docMk/>
          <pc:sldMk cId="4252152530" sldId="2146849193"/>
        </pc:sldMkLst>
      </pc:sldChg>
      <pc:sldChg chg="addSp delSp modSp add mod modClrScheme chgLayout">
        <pc:chgData name="Linda Harmon" userId="c6c37ca0-61a3-4d89-b8f5-b7b82ae3846b" providerId="ADAL" clId="{CC83264B-8E1D-4BEA-A05D-F02B3FFB5D4B}" dt="2024-05-17T21:26:43.833" v="2229"/>
        <pc:sldMkLst>
          <pc:docMk/>
          <pc:sldMk cId="777540240" sldId="2146849194"/>
        </pc:sldMkLst>
      </pc:sldChg>
      <pc:sldChg chg="addSp modSp add del mod">
        <pc:chgData name="Linda Harmon" userId="c6c37ca0-61a3-4d89-b8f5-b7b82ae3846b" providerId="ADAL" clId="{CC83264B-8E1D-4BEA-A05D-F02B3FFB5D4B}" dt="2024-05-01T15:43:18.633" v="401" actId="47"/>
        <pc:sldMkLst>
          <pc:docMk/>
          <pc:sldMk cId="1181193524" sldId="2146849194"/>
        </pc:sldMkLst>
      </pc:sldChg>
      <pc:sldChg chg="modSp add del mod">
        <pc:chgData name="Linda Harmon" userId="c6c37ca0-61a3-4d89-b8f5-b7b82ae3846b" providerId="ADAL" clId="{CC83264B-8E1D-4BEA-A05D-F02B3FFB5D4B}" dt="2024-05-01T15:45:51.253" v="426" actId="47"/>
        <pc:sldMkLst>
          <pc:docMk/>
          <pc:sldMk cId="1360077882" sldId="2146849194"/>
        </pc:sldMkLst>
      </pc:sldChg>
      <pc:sldChg chg="addSp delSp modSp add del mod">
        <pc:chgData name="Linda Harmon" userId="c6c37ca0-61a3-4d89-b8f5-b7b82ae3846b" providerId="ADAL" clId="{CC83264B-8E1D-4BEA-A05D-F02B3FFB5D4B}" dt="2024-05-08T13:55:55.489" v="1000" actId="47"/>
        <pc:sldMkLst>
          <pc:docMk/>
          <pc:sldMk cId="1481271533" sldId="2146849195"/>
        </pc:sldMkLst>
      </pc:sldChg>
      <pc:sldChg chg="addSp delSp modSp add del mod">
        <pc:chgData name="Linda Harmon" userId="c6c37ca0-61a3-4d89-b8f5-b7b82ae3846b" providerId="ADAL" clId="{CC83264B-8E1D-4BEA-A05D-F02B3FFB5D4B}" dt="2024-05-08T13:53:09.551" v="987" actId="47"/>
        <pc:sldMkLst>
          <pc:docMk/>
          <pc:sldMk cId="3549903110" sldId="2146849196"/>
        </pc:sldMkLst>
      </pc:sldChg>
      <pc:sldChg chg="addSp delSp modSp add mod">
        <pc:chgData name="Linda Harmon" userId="c6c37ca0-61a3-4d89-b8f5-b7b82ae3846b" providerId="ADAL" clId="{CC83264B-8E1D-4BEA-A05D-F02B3FFB5D4B}" dt="2024-05-08T14:05:42.804" v="1089" actId="207"/>
        <pc:sldMkLst>
          <pc:docMk/>
          <pc:sldMk cId="690958434" sldId="2146849197"/>
        </pc:sldMkLst>
      </pc:sldChg>
      <pc:sldChg chg="addSp delSp modSp add mod modTransition">
        <pc:chgData name="Linda Harmon" userId="c6c37ca0-61a3-4d89-b8f5-b7b82ae3846b" providerId="ADAL" clId="{CC83264B-8E1D-4BEA-A05D-F02B3FFB5D4B}" dt="2024-05-17T17:57:27.090" v="1298"/>
        <pc:sldMkLst>
          <pc:docMk/>
          <pc:sldMk cId="1466767489" sldId="2146849198"/>
        </pc:sldMkLst>
      </pc:sldChg>
      <pc:sldChg chg="addSp modSp add mod modTransition">
        <pc:chgData name="Linda Harmon" userId="c6c37ca0-61a3-4d89-b8f5-b7b82ae3846b" providerId="ADAL" clId="{CC83264B-8E1D-4BEA-A05D-F02B3FFB5D4B}" dt="2024-05-17T17:57:35.717" v="1301"/>
        <pc:sldMkLst>
          <pc:docMk/>
          <pc:sldMk cId="3376561849" sldId="2146849199"/>
        </pc:sldMkLst>
      </pc:sldChg>
      <pc:sldChg chg="add del">
        <pc:chgData name="Linda Harmon" userId="c6c37ca0-61a3-4d89-b8f5-b7b82ae3846b" providerId="ADAL" clId="{CC83264B-8E1D-4BEA-A05D-F02B3FFB5D4B}" dt="2024-05-17T20:37:01.663" v="2225" actId="2696"/>
        <pc:sldMkLst>
          <pc:docMk/>
          <pc:sldMk cId="138037550" sldId="2146849200"/>
        </pc:sldMkLst>
      </pc:sldChg>
      <pc:sldChg chg="addSp modSp add del mod">
        <pc:chgData name="Linda Harmon" userId="c6c37ca0-61a3-4d89-b8f5-b7b82ae3846b" providerId="ADAL" clId="{CC83264B-8E1D-4BEA-A05D-F02B3FFB5D4B}" dt="2024-05-08T14:19:30.832" v="1262" actId="47"/>
        <pc:sldMkLst>
          <pc:docMk/>
          <pc:sldMk cId="4176003254" sldId="2146849200"/>
        </pc:sldMkLst>
      </pc:sldChg>
    </pc:docChg>
  </pc:docChgLst>
  <pc:docChgLst>
    <pc:chgData name="Mariah Hagan" userId="388234bc-ee57-4f1a-879f-f6d5357b9720" providerId="ADAL" clId="{9D966F93-52BB-464C-832E-A0EA98E71877}"/>
    <pc:docChg chg="custSel addSld modSld">
      <pc:chgData name="Mariah Hagan" userId="388234bc-ee57-4f1a-879f-f6d5357b9720" providerId="ADAL" clId="{9D966F93-52BB-464C-832E-A0EA98E71877}" dt="2024-07-16T22:31:50.488" v="23" actId="555"/>
      <pc:docMkLst>
        <pc:docMk/>
      </pc:docMkLst>
      <pc:sldChg chg="addSp delSp modSp mod">
        <pc:chgData name="Mariah Hagan" userId="388234bc-ee57-4f1a-879f-f6d5357b9720" providerId="ADAL" clId="{9D966F93-52BB-464C-832E-A0EA98E71877}" dt="2024-07-16T22:31:50.488" v="23" actId="555"/>
        <pc:sldMkLst>
          <pc:docMk/>
          <pc:sldMk cId="0" sldId="263"/>
        </pc:sldMkLst>
      </pc:sldChg>
      <pc:sldChg chg="add">
        <pc:chgData name="Mariah Hagan" userId="388234bc-ee57-4f1a-879f-f6d5357b9720" providerId="ADAL" clId="{9D966F93-52BB-464C-832E-A0EA98E71877}" dt="2024-07-16T22:28:19.172" v="1"/>
        <pc:sldMkLst>
          <pc:docMk/>
          <pc:sldMk cId="671285480" sldId="2146849195"/>
        </pc:sldMkLst>
      </pc:sldChg>
    </pc:docChg>
  </pc:docChgLst>
  <pc:docChgLst>
    <pc:chgData name="Mariah Hagan" userId="388234bc-ee57-4f1a-879f-f6d5357b9720" providerId="ADAL" clId="{C98203F2-5524-45A3-9CF2-8F9680285631}"/>
    <pc:docChg chg="modSld">
      <pc:chgData name="Mariah Hagan" userId="388234bc-ee57-4f1a-879f-f6d5357b9720" providerId="ADAL" clId="{C98203F2-5524-45A3-9CF2-8F9680285631}" dt="2025-02-03T21:03:50.518" v="75" actId="20577"/>
      <pc:docMkLst>
        <pc:docMk/>
      </pc:docMkLst>
      <pc:sldChg chg="addSp delSp modSp mod">
        <pc:chgData name="Mariah Hagan" userId="388234bc-ee57-4f1a-879f-f6d5357b9720" providerId="ADAL" clId="{C98203F2-5524-45A3-9CF2-8F9680285631}" dt="2025-02-03T21:03:50.518" v="75" actId="20577"/>
        <pc:sldMkLst>
          <pc:docMk/>
          <pc:sldMk cId="671285480" sldId="2146849195"/>
        </pc:sldMkLst>
        <pc:spChg chg="mod">
          <ac:chgData name="Mariah Hagan" userId="388234bc-ee57-4f1a-879f-f6d5357b9720" providerId="ADAL" clId="{C98203F2-5524-45A3-9CF2-8F9680285631}" dt="2025-02-03T21:01:20.447" v="36" actId="6549"/>
          <ac:spMkLst>
            <pc:docMk/>
            <pc:sldMk cId="671285480" sldId="2146849195"/>
            <ac:spMk id="4" creationId="{869BA9FC-64C8-D7E5-1076-4E0972C833A5}"/>
          </ac:spMkLst>
        </pc:spChg>
        <pc:spChg chg="mod">
          <ac:chgData name="Mariah Hagan" userId="388234bc-ee57-4f1a-879f-f6d5357b9720" providerId="ADAL" clId="{C98203F2-5524-45A3-9CF2-8F9680285631}" dt="2025-02-03T21:03:40.298" v="61" actId="478"/>
          <ac:spMkLst>
            <pc:docMk/>
            <pc:sldMk cId="671285480" sldId="2146849195"/>
            <ac:spMk id="28" creationId="{359DEEC8-D13E-0F44-B942-B862CD61D76A}"/>
          </ac:spMkLst>
        </pc:spChg>
        <pc:spChg chg="mod">
          <ac:chgData name="Mariah Hagan" userId="388234bc-ee57-4f1a-879f-f6d5357b9720" providerId="ADAL" clId="{C98203F2-5524-45A3-9CF2-8F9680285631}" dt="2025-02-03T21:00:58.352" v="24" actId="478"/>
          <ac:spMkLst>
            <pc:docMk/>
            <pc:sldMk cId="671285480" sldId="2146849195"/>
            <ac:spMk id="41" creationId="{ADD6DC5C-2776-1546-8837-EED868C6F435}"/>
          </ac:spMkLst>
        </pc:spChg>
        <pc:spChg chg="mod">
          <ac:chgData name="Mariah Hagan" userId="388234bc-ee57-4f1a-879f-f6d5357b9720" providerId="ADAL" clId="{C98203F2-5524-45A3-9CF2-8F9680285631}" dt="2025-02-03T21:03:50.518" v="75" actId="20577"/>
          <ac:spMkLst>
            <pc:docMk/>
            <pc:sldMk cId="671285480" sldId="2146849195"/>
            <ac:spMk id="1056" creationId="{829E3A7C-1236-C372-347B-F556DA0EFE8F}"/>
          </ac:spMkLst>
        </pc:spChg>
        <pc:grpChg chg="mod">
          <ac:chgData name="Mariah Hagan" userId="388234bc-ee57-4f1a-879f-f6d5357b9720" providerId="ADAL" clId="{C98203F2-5524-45A3-9CF2-8F9680285631}" dt="2025-02-03T21:00:58.352" v="24" actId="478"/>
          <ac:grpSpMkLst>
            <pc:docMk/>
            <pc:sldMk cId="671285480" sldId="2146849195"/>
            <ac:grpSpMk id="31" creationId="{C8D5F57A-994D-5E87-F0A3-902738912059}"/>
          </ac:grpSpMkLst>
        </pc:grpChg>
        <pc:grpChg chg="mod">
          <ac:chgData name="Mariah Hagan" userId="388234bc-ee57-4f1a-879f-f6d5357b9720" providerId="ADAL" clId="{C98203F2-5524-45A3-9CF2-8F9680285631}" dt="2025-02-03T21:03:40.298" v="61" actId="478"/>
          <ac:grpSpMkLst>
            <pc:docMk/>
            <pc:sldMk cId="671285480" sldId="2146849195"/>
            <ac:grpSpMk id="37" creationId="{FC48AD94-696C-84E3-CFAF-88B60C68F0E0}"/>
          </ac:grpSpMkLst>
        </pc:grpChg>
        <pc:grpChg chg="del mod">
          <ac:chgData name="Mariah Hagan" userId="388234bc-ee57-4f1a-879f-f6d5357b9720" providerId="ADAL" clId="{C98203F2-5524-45A3-9CF2-8F9680285631}" dt="2025-02-03T21:00:58.352" v="24" actId="478"/>
          <ac:grpSpMkLst>
            <pc:docMk/>
            <pc:sldMk cId="671285480" sldId="2146849195"/>
            <ac:grpSpMk id="56" creationId="{12F272D7-4A33-F7A5-EE2C-121BD166E514}"/>
          </ac:grpSpMkLst>
        </pc:grpChg>
        <pc:grpChg chg="del mod">
          <ac:chgData name="Mariah Hagan" userId="388234bc-ee57-4f1a-879f-f6d5357b9720" providerId="ADAL" clId="{C98203F2-5524-45A3-9CF2-8F9680285631}" dt="2025-02-03T21:03:40.298" v="61" actId="478"/>
          <ac:grpSpMkLst>
            <pc:docMk/>
            <pc:sldMk cId="671285480" sldId="2146849195"/>
            <ac:grpSpMk id="60" creationId="{968781B4-4F4B-55CA-10B2-BD8B54353AC3}"/>
          </ac:grpSpMkLst>
        </pc:grpChg>
        <pc:picChg chg="del">
          <ac:chgData name="Mariah Hagan" userId="388234bc-ee57-4f1a-879f-f6d5357b9720" providerId="ADAL" clId="{C98203F2-5524-45A3-9CF2-8F9680285631}" dt="2025-02-03T21:03:40.298" v="61" actId="478"/>
          <ac:picMkLst>
            <pc:docMk/>
            <pc:sldMk cId="671285480" sldId="2146849195"/>
            <ac:picMk id="29" creationId="{88DF21C0-14A4-6709-A62A-706F4230D360}"/>
          </ac:picMkLst>
        </pc:picChg>
        <pc:picChg chg="del">
          <ac:chgData name="Mariah Hagan" userId="388234bc-ee57-4f1a-879f-f6d5357b9720" providerId="ADAL" clId="{C98203F2-5524-45A3-9CF2-8F9680285631}" dt="2025-02-03T21:00:58.352" v="24" actId="478"/>
          <ac:picMkLst>
            <pc:docMk/>
            <pc:sldMk cId="671285480" sldId="2146849195"/>
            <ac:picMk id="42" creationId="{BBE61780-6968-A24C-84D6-4D489B8E92AA}"/>
          </ac:picMkLst>
        </pc:picChg>
        <pc:picChg chg="add mod">
          <ac:chgData name="Mariah Hagan" userId="388234bc-ee57-4f1a-879f-f6d5357b9720" providerId="ADAL" clId="{C98203F2-5524-45A3-9CF2-8F9680285631}" dt="2025-02-03T21:01:30.558" v="42" actId="1037"/>
          <ac:picMkLst>
            <pc:docMk/>
            <pc:sldMk cId="671285480" sldId="2146849195"/>
            <ac:picMk id="44" creationId="{D0E5EA2D-560B-27C2-53BF-A98374249B87}"/>
          </ac:picMkLst>
        </pc:picChg>
        <pc:picChg chg="add mod">
          <ac:chgData name="Mariah Hagan" userId="388234bc-ee57-4f1a-879f-f6d5357b9720" providerId="ADAL" clId="{C98203F2-5524-45A3-9CF2-8F9680285631}" dt="2025-02-03T21:03:44.694" v="69" actId="1038"/>
          <ac:picMkLst>
            <pc:docMk/>
            <pc:sldMk cId="671285480" sldId="2146849195"/>
            <ac:picMk id="45" creationId="{56990899-FC90-E77F-7F4A-0300A842BAF7}"/>
          </ac:picMkLst>
        </pc:picChg>
      </pc:sldChg>
      <pc:sldChg chg="modSp">
        <pc:chgData name="Mariah Hagan" userId="388234bc-ee57-4f1a-879f-f6d5357b9720" providerId="ADAL" clId="{C98203F2-5524-45A3-9CF2-8F9680285631}" dt="2025-02-03T21:03:21.398" v="60"/>
        <pc:sldMkLst>
          <pc:docMk/>
          <pc:sldMk cId="3201611131" sldId="2146849200"/>
        </pc:sldMkLst>
        <pc:spChg chg="mod">
          <ac:chgData name="Mariah Hagan" userId="388234bc-ee57-4f1a-879f-f6d5357b9720" providerId="ADAL" clId="{C98203F2-5524-45A3-9CF2-8F9680285631}" dt="2025-02-03T21:03:15.898" v="59" actId="1076"/>
          <ac:spMkLst>
            <pc:docMk/>
            <pc:sldMk cId="3201611131" sldId="2146849200"/>
            <ac:spMk id="28" creationId="{359DEEC8-D13E-0F44-B942-B862CD61D76A}"/>
          </ac:spMkLst>
        </pc:spChg>
        <pc:spChg chg="mod">
          <ac:chgData name="Mariah Hagan" userId="388234bc-ee57-4f1a-879f-f6d5357b9720" providerId="ADAL" clId="{C98203F2-5524-45A3-9CF2-8F9680285631}" dt="2025-02-03T21:00:47.205" v="23" actId="1076"/>
          <ac:spMkLst>
            <pc:docMk/>
            <pc:sldMk cId="3201611131" sldId="2146849200"/>
            <ac:spMk id="41" creationId="{ADD6DC5C-2776-1546-8837-EED868C6F435}"/>
          </ac:spMkLst>
        </pc:spChg>
        <pc:grpChg chg="mod">
          <ac:chgData name="Mariah Hagan" userId="388234bc-ee57-4f1a-879f-f6d5357b9720" providerId="ADAL" clId="{C98203F2-5524-45A3-9CF2-8F9680285631}" dt="2025-02-03T21:00:47.205" v="23" actId="1076"/>
          <ac:grpSpMkLst>
            <pc:docMk/>
            <pc:sldMk cId="3201611131" sldId="2146849200"/>
            <ac:grpSpMk id="56" creationId="{12F272D7-4A33-F7A5-EE2C-121BD166E514}"/>
          </ac:grpSpMkLst>
        </pc:grpChg>
        <pc:grpChg chg="mod">
          <ac:chgData name="Mariah Hagan" userId="388234bc-ee57-4f1a-879f-f6d5357b9720" providerId="ADAL" clId="{C98203F2-5524-45A3-9CF2-8F9680285631}" dt="2025-02-03T21:03:15.898" v="59" actId="1076"/>
          <ac:grpSpMkLst>
            <pc:docMk/>
            <pc:sldMk cId="3201611131" sldId="2146849200"/>
            <ac:grpSpMk id="60" creationId="{968781B4-4F4B-55CA-10B2-BD8B54353AC3}"/>
          </ac:grpSpMkLst>
        </pc:grpChg>
        <pc:picChg chg="mod">
          <ac:chgData name="Mariah Hagan" userId="388234bc-ee57-4f1a-879f-f6d5357b9720" providerId="ADAL" clId="{C98203F2-5524-45A3-9CF2-8F9680285631}" dt="2025-02-03T21:03:21.398" v="60"/>
          <ac:picMkLst>
            <pc:docMk/>
            <pc:sldMk cId="3201611131" sldId="2146849200"/>
            <ac:picMk id="29" creationId="{88DF21C0-14A4-6709-A62A-706F4230D360}"/>
          </ac:picMkLst>
        </pc:picChg>
        <pc:picChg chg="mod">
          <ac:chgData name="Mariah Hagan" userId="388234bc-ee57-4f1a-879f-f6d5357b9720" providerId="ADAL" clId="{C98203F2-5524-45A3-9CF2-8F9680285631}" dt="2025-02-03T21:00:47.205" v="23" actId="1076"/>
          <ac:picMkLst>
            <pc:docMk/>
            <pc:sldMk cId="3201611131" sldId="2146849200"/>
            <ac:picMk id="42" creationId="{BBE61780-6968-A24C-84D6-4D489B8E92AA}"/>
          </ac:picMkLst>
        </pc:picChg>
      </pc:sldChg>
    </pc:docChg>
  </pc:docChgLst>
  <pc:docChgLst>
    <pc:chgData name="Mariah Hagan" userId="388234bc-ee57-4f1a-879f-f6d5357b9720" providerId="ADAL" clId="{1D794B63-F75C-4CB8-B135-4A19B3F3C27E}"/>
    <pc:docChg chg="modSld">
      <pc:chgData name="Mariah Hagan" userId="388234bc-ee57-4f1a-879f-f6d5357b9720" providerId="ADAL" clId="{1D794B63-F75C-4CB8-B135-4A19B3F3C27E}" dt="2024-11-06T23:06:56.555" v="1" actId="20577"/>
      <pc:docMkLst>
        <pc:docMk/>
      </pc:docMkLst>
      <pc:sldChg chg="modSp mod">
        <pc:chgData name="Mariah Hagan" userId="388234bc-ee57-4f1a-879f-f6d5357b9720" providerId="ADAL" clId="{1D794B63-F75C-4CB8-B135-4A19B3F3C27E}" dt="2024-11-06T23:06:56.555" v="1" actId="20577"/>
        <pc:sldMkLst>
          <pc:docMk/>
          <pc:sldMk cId="2061894068" sldId="397"/>
        </pc:sldMkLst>
        <pc:spChg chg="mod">
          <ac:chgData name="Mariah Hagan" userId="388234bc-ee57-4f1a-879f-f6d5357b9720" providerId="ADAL" clId="{1D794B63-F75C-4CB8-B135-4A19B3F3C27E}" dt="2024-11-06T23:06:56.555" v="1" actId="20577"/>
          <ac:spMkLst>
            <pc:docMk/>
            <pc:sldMk cId="2061894068" sldId="397"/>
            <ac:spMk id="18" creationId="{C0E94BC8-8ABF-4661-ABFF-71F0599B2E00}"/>
          </ac:spMkLst>
        </pc:spChg>
      </pc:sldChg>
    </pc:docChg>
  </pc:docChgLst>
  <pc:docChgLst>
    <pc:chgData name="Mariah Hagan" userId="S::mhagan@dualinsurance.com::388234bc-ee57-4f1a-879f-f6d5357b9720" providerId="AD" clId="Web-{EFA5F261-F480-577B-F7ED-EDF4195D7D2A}"/>
    <pc:docChg chg="modSld">
      <pc:chgData name="Mariah Hagan" userId="S::mhagan@dualinsurance.com::388234bc-ee57-4f1a-879f-f6d5357b9720" providerId="AD" clId="Web-{EFA5F261-F480-577B-F7ED-EDF4195D7D2A}" dt="2024-07-01T19:14:32.059" v="2"/>
      <pc:docMkLst>
        <pc:docMk/>
      </pc:docMkLst>
      <pc:sldChg chg="delSp">
        <pc:chgData name="Mariah Hagan" userId="S::mhagan@dualinsurance.com::388234bc-ee57-4f1a-879f-f6d5357b9720" providerId="AD" clId="Web-{EFA5F261-F480-577B-F7ED-EDF4195D7D2A}" dt="2024-07-01T19:14:32.059" v="2"/>
        <pc:sldMkLst>
          <pc:docMk/>
          <pc:sldMk cId="0" sldId="263"/>
        </pc:sldMkLst>
      </pc:sldChg>
    </pc:docChg>
  </pc:docChgLst>
  <pc:docChgLst>
    <pc:chgData name="Mariah Hagan" userId="388234bc-ee57-4f1a-879f-f6d5357b9720" providerId="ADAL" clId="{49BBF8B5-0E34-4C6C-A212-060457EF8C3D}"/>
    <pc:docChg chg="undo custSel addSld delSld modSld">
      <pc:chgData name="Mariah Hagan" userId="388234bc-ee57-4f1a-879f-f6d5357b9720" providerId="ADAL" clId="{49BBF8B5-0E34-4C6C-A212-060457EF8C3D}" dt="2024-02-27T18:42:56.470" v="102" actId="47"/>
      <pc:docMkLst>
        <pc:docMk/>
      </pc:docMkLst>
      <pc:sldChg chg="del">
        <pc:chgData name="Mariah Hagan" userId="388234bc-ee57-4f1a-879f-f6d5357b9720" providerId="ADAL" clId="{49BBF8B5-0E34-4C6C-A212-060457EF8C3D}" dt="2024-02-08T18:48:44.817" v="1" actId="47"/>
        <pc:sldMkLst>
          <pc:docMk/>
          <pc:sldMk cId="0" sldId="258"/>
        </pc:sldMkLst>
      </pc:sldChg>
      <pc:sldChg chg="del">
        <pc:chgData name="Mariah Hagan" userId="388234bc-ee57-4f1a-879f-f6d5357b9720" providerId="ADAL" clId="{49BBF8B5-0E34-4C6C-A212-060457EF8C3D}" dt="2024-02-08T18:48:44.817" v="1" actId="47"/>
        <pc:sldMkLst>
          <pc:docMk/>
          <pc:sldMk cId="0" sldId="259"/>
        </pc:sldMkLst>
      </pc:sldChg>
      <pc:sldChg chg="del">
        <pc:chgData name="Mariah Hagan" userId="388234bc-ee57-4f1a-879f-f6d5357b9720" providerId="ADAL" clId="{49BBF8B5-0E34-4C6C-A212-060457EF8C3D}" dt="2024-02-08T18:48:44.817" v="1" actId="47"/>
        <pc:sldMkLst>
          <pc:docMk/>
          <pc:sldMk cId="172617509" sldId="288"/>
        </pc:sldMkLst>
      </pc:sldChg>
      <pc:sldChg chg="del">
        <pc:chgData name="Mariah Hagan" userId="388234bc-ee57-4f1a-879f-f6d5357b9720" providerId="ADAL" clId="{49BBF8B5-0E34-4C6C-A212-060457EF8C3D}" dt="2024-02-08T18:48:44.817" v="1" actId="47"/>
        <pc:sldMkLst>
          <pc:docMk/>
          <pc:sldMk cId="3524440578" sldId="289"/>
        </pc:sldMkLst>
      </pc:sldChg>
      <pc:sldChg chg="addSp delSp modSp mod">
        <pc:chgData name="Mariah Hagan" userId="388234bc-ee57-4f1a-879f-f6d5357b9720" providerId="ADAL" clId="{49BBF8B5-0E34-4C6C-A212-060457EF8C3D}" dt="2024-02-22T22:22:21.765" v="100" actId="2711"/>
        <pc:sldMkLst>
          <pc:docMk/>
          <pc:sldMk cId="1128918396" sldId="293"/>
        </pc:sldMkLst>
      </pc:sldChg>
      <pc:sldChg chg="del">
        <pc:chgData name="Mariah Hagan" userId="388234bc-ee57-4f1a-879f-f6d5357b9720" providerId="ADAL" clId="{49BBF8B5-0E34-4C6C-A212-060457EF8C3D}" dt="2024-02-08T18:50:46.169" v="5" actId="47"/>
        <pc:sldMkLst>
          <pc:docMk/>
          <pc:sldMk cId="1392307317" sldId="294"/>
        </pc:sldMkLst>
      </pc:sldChg>
      <pc:sldChg chg="del">
        <pc:chgData name="Mariah Hagan" userId="388234bc-ee57-4f1a-879f-f6d5357b9720" providerId="ADAL" clId="{49BBF8B5-0E34-4C6C-A212-060457EF8C3D}" dt="2024-02-08T18:51:36.417" v="7" actId="47"/>
        <pc:sldMkLst>
          <pc:docMk/>
          <pc:sldMk cId="369503304" sldId="342"/>
        </pc:sldMkLst>
      </pc:sldChg>
      <pc:sldChg chg="modSp mod">
        <pc:chgData name="Mariah Hagan" userId="388234bc-ee57-4f1a-879f-f6d5357b9720" providerId="ADAL" clId="{49BBF8B5-0E34-4C6C-A212-060457EF8C3D}" dt="2024-02-22T22:15:56.384" v="47" actId="2711"/>
        <pc:sldMkLst>
          <pc:docMk/>
          <pc:sldMk cId="1793166667" sldId="364"/>
        </pc:sldMkLst>
      </pc:sldChg>
      <pc:sldChg chg="modSp mod">
        <pc:chgData name="Mariah Hagan" userId="388234bc-ee57-4f1a-879f-f6d5357b9720" providerId="ADAL" clId="{49BBF8B5-0E34-4C6C-A212-060457EF8C3D}" dt="2024-02-22T22:18:18.182" v="65" actId="20577"/>
        <pc:sldMkLst>
          <pc:docMk/>
          <pc:sldMk cId="2061894068" sldId="397"/>
        </pc:sldMkLst>
      </pc:sldChg>
      <pc:sldChg chg="del">
        <pc:chgData name="Mariah Hagan" userId="388234bc-ee57-4f1a-879f-f6d5357b9720" providerId="ADAL" clId="{49BBF8B5-0E34-4C6C-A212-060457EF8C3D}" dt="2024-02-12T20:55:43.169" v="32" actId="47"/>
        <pc:sldMkLst>
          <pc:docMk/>
          <pc:sldMk cId="852537580" sldId="531"/>
        </pc:sldMkLst>
      </pc:sldChg>
      <pc:sldChg chg="modSp mod">
        <pc:chgData name="Mariah Hagan" userId="388234bc-ee57-4f1a-879f-f6d5357b9720" providerId="ADAL" clId="{49BBF8B5-0E34-4C6C-A212-060457EF8C3D}" dt="2024-02-22T22:20:40.604" v="80" actId="1076"/>
        <pc:sldMkLst>
          <pc:docMk/>
          <pc:sldMk cId="179515323" sldId="551"/>
        </pc:sldMkLst>
      </pc:sldChg>
      <pc:sldChg chg="del">
        <pc:chgData name="Mariah Hagan" userId="388234bc-ee57-4f1a-879f-f6d5357b9720" providerId="ADAL" clId="{49BBF8B5-0E34-4C6C-A212-060457EF8C3D}" dt="2024-02-08T18:48:44.817" v="1" actId="47"/>
        <pc:sldMkLst>
          <pc:docMk/>
          <pc:sldMk cId="3661346740" sldId="3349"/>
        </pc:sldMkLst>
      </pc:sldChg>
      <pc:sldChg chg="del">
        <pc:chgData name="Mariah Hagan" userId="388234bc-ee57-4f1a-879f-f6d5357b9720" providerId="ADAL" clId="{49BBF8B5-0E34-4C6C-A212-060457EF8C3D}" dt="2024-02-08T18:48:44.817" v="1" actId="47"/>
        <pc:sldMkLst>
          <pc:docMk/>
          <pc:sldMk cId="2287268913" sldId="3350"/>
        </pc:sldMkLst>
      </pc:sldChg>
      <pc:sldChg chg="del">
        <pc:chgData name="Mariah Hagan" userId="388234bc-ee57-4f1a-879f-f6d5357b9720" providerId="ADAL" clId="{49BBF8B5-0E34-4C6C-A212-060457EF8C3D}" dt="2024-02-08T18:55:11.412" v="16" actId="47"/>
        <pc:sldMkLst>
          <pc:docMk/>
          <pc:sldMk cId="4058540047" sldId="3351"/>
        </pc:sldMkLst>
      </pc:sldChg>
      <pc:sldChg chg="del">
        <pc:chgData name="Mariah Hagan" userId="388234bc-ee57-4f1a-879f-f6d5357b9720" providerId="ADAL" clId="{49BBF8B5-0E34-4C6C-A212-060457EF8C3D}" dt="2024-02-08T19:02:41.224" v="20" actId="47"/>
        <pc:sldMkLst>
          <pc:docMk/>
          <pc:sldMk cId="3720005583" sldId="3353"/>
        </pc:sldMkLst>
      </pc:sldChg>
      <pc:sldChg chg="del">
        <pc:chgData name="Mariah Hagan" userId="388234bc-ee57-4f1a-879f-f6d5357b9720" providerId="ADAL" clId="{49BBF8B5-0E34-4C6C-A212-060457EF8C3D}" dt="2024-02-08T18:48:15.338" v="0" actId="47"/>
        <pc:sldMkLst>
          <pc:docMk/>
          <pc:sldMk cId="3932041381" sldId="3354"/>
        </pc:sldMkLst>
      </pc:sldChg>
      <pc:sldChg chg="del">
        <pc:chgData name="Mariah Hagan" userId="388234bc-ee57-4f1a-879f-f6d5357b9720" providerId="ADAL" clId="{49BBF8B5-0E34-4C6C-A212-060457EF8C3D}" dt="2024-02-08T18:51:59.307" v="8" actId="47"/>
        <pc:sldMkLst>
          <pc:docMk/>
          <pc:sldMk cId="3628969668" sldId="2146849128"/>
        </pc:sldMkLst>
      </pc:sldChg>
      <pc:sldChg chg="del">
        <pc:chgData name="Mariah Hagan" userId="388234bc-ee57-4f1a-879f-f6d5357b9720" providerId="ADAL" clId="{49BBF8B5-0E34-4C6C-A212-060457EF8C3D}" dt="2024-02-08T18:52:33.480" v="9" actId="47"/>
        <pc:sldMkLst>
          <pc:docMk/>
          <pc:sldMk cId="852383564" sldId="2146849140"/>
        </pc:sldMkLst>
      </pc:sldChg>
      <pc:sldChg chg="addSp modSp">
        <pc:chgData name="Mariah Hagan" userId="388234bc-ee57-4f1a-879f-f6d5357b9720" providerId="ADAL" clId="{49BBF8B5-0E34-4C6C-A212-060457EF8C3D}" dt="2024-02-22T22:19:53.154" v="76"/>
        <pc:sldMkLst>
          <pc:docMk/>
          <pc:sldMk cId="1289971154" sldId="2146849144"/>
        </pc:sldMkLst>
      </pc:sldChg>
      <pc:sldChg chg="del">
        <pc:chgData name="Mariah Hagan" userId="388234bc-ee57-4f1a-879f-f6d5357b9720" providerId="ADAL" clId="{49BBF8B5-0E34-4C6C-A212-060457EF8C3D}" dt="2024-02-08T18:48:44.817" v="1" actId="47"/>
        <pc:sldMkLst>
          <pc:docMk/>
          <pc:sldMk cId="74035003" sldId="2146849146"/>
        </pc:sldMkLst>
      </pc:sldChg>
      <pc:sldChg chg="addSp modSp mod">
        <pc:chgData name="Mariah Hagan" userId="388234bc-ee57-4f1a-879f-f6d5357b9720" providerId="ADAL" clId="{49BBF8B5-0E34-4C6C-A212-060457EF8C3D}" dt="2024-02-22T22:19:11.322" v="66"/>
        <pc:sldMkLst>
          <pc:docMk/>
          <pc:sldMk cId="4166543503" sldId="2146849154"/>
        </pc:sldMkLst>
      </pc:sldChg>
      <pc:sldChg chg="add del">
        <pc:chgData name="Mariah Hagan" userId="388234bc-ee57-4f1a-879f-f6d5357b9720" providerId="ADAL" clId="{49BBF8B5-0E34-4C6C-A212-060457EF8C3D}" dt="2024-02-08T18:54:03.623" v="14" actId="47"/>
        <pc:sldMkLst>
          <pc:docMk/>
          <pc:sldMk cId="2492325399" sldId="2146849155"/>
        </pc:sldMkLst>
      </pc:sldChg>
      <pc:sldChg chg="del">
        <pc:chgData name="Mariah Hagan" userId="388234bc-ee57-4f1a-879f-f6d5357b9720" providerId="ADAL" clId="{49BBF8B5-0E34-4C6C-A212-060457EF8C3D}" dt="2024-02-16T22:37:40.273" v="36" actId="47"/>
        <pc:sldMkLst>
          <pc:docMk/>
          <pc:sldMk cId="3647062946" sldId="2146849158"/>
        </pc:sldMkLst>
      </pc:sldChg>
      <pc:sldChg chg="addSp delSp modSp mod delCm modCm">
        <pc:chgData name="Mariah Hagan" userId="388234bc-ee57-4f1a-879f-f6d5357b9720" providerId="ADAL" clId="{49BBF8B5-0E34-4C6C-A212-060457EF8C3D}" dt="2024-02-22T22:17:27.433" v="58" actId="2711"/>
        <pc:sldMkLst>
          <pc:docMk/>
          <pc:sldMk cId="1189104469" sldId="2146849162"/>
        </pc:sldMkLst>
        <pc:extLst>
          <p:ext xmlns:p="http://schemas.openxmlformats.org/presentationml/2006/main" uri="{D6D511B9-2390-475A-947B-AFAB55BFBCF1}">
            <pc226:cmChg xmlns:pc226="http://schemas.microsoft.com/office/powerpoint/2022/06/main/command" chg="del mod">
              <pc226:chgData name="Mariah Hagan" userId="388234bc-ee57-4f1a-879f-f6d5357b9720" providerId="ADAL" clId="{49BBF8B5-0E34-4C6C-A212-060457EF8C3D}" dt="2024-02-08T22:51:01.516" v="27"/>
              <pc2:cmMkLst xmlns:pc2="http://schemas.microsoft.com/office/powerpoint/2019/9/main/command">
                <pc:docMk/>
                <pc:sldMk cId="1189104469" sldId="2146849162"/>
                <pc2:cmMk id="{6CE79748-FAB5-4982-A1A1-923D16719643}"/>
              </pc2:cmMkLst>
            </pc226:cmChg>
          </p:ext>
        </pc:extLst>
      </pc:sldChg>
      <pc:sldChg chg="del">
        <pc:chgData name="Mariah Hagan" userId="388234bc-ee57-4f1a-879f-f6d5357b9720" providerId="ADAL" clId="{49BBF8B5-0E34-4C6C-A212-060457EF8C3D}" dt="2024-02-08T18:48:44.817" v="1" actId="47"/>
        <pc:sldMkLst>
          <pc:docMk/>
          <pc:sldMk cId="918277963" sldId="2146849163"/>
        </pc:sldMkLst>
      </pc:sldChg>
      <pc:sldChg chg="addSp modSp mod modCm">
        <pc:chgData name="Mariah Hagan" userId="388234bc-ee57-4f1a-879f-f6d5357b9720" providerId="ADAL" clId="{49BBF8B5-0E34-4C6C-A212-060457EF8C3D}" dt="2024-02-22T22:19:49.591" v="75" actId="1076"/>
        <pc:sldMkLst>
          <pc:docMk/>
          <pc:sldMk cId="2479629660" sldId="2146849164"/>
        </pc:sldMkLst>
        <pc:extLst>
          <p:ext xmlns:p="http://schemas.openxmlformats.org/presentationml/2006/main" uri="{D6D511B9-2390-475A-947B-AFAB55BFBCF1}">
            <pc226:cmChg xmlns:pc226="http://schemas.microsoft.com/office/powerpoint/2022/06/main/command" chg="mod">
              <pc226:chgData name="Mariah Hagan" userId="388234bc-ee57-4f1a-879f-f6d5357b9720" providerId="ADAL" clId="{49BBF8B5-0E34-4C6C-A212-060457EF8C3D}" dt="2024-02-16T22:37:09.603" v="35"/>
              <pc2:cmMkLst xmlns:pc2="http://schemas.microsoft.com/office/powerpoint/2019/9/main/command">
                <pc:docMk/>
                <pc:sldMk cId="2479629660" sldId="2146849164"/>
                <pc2:cmMk id="{70BA765C-B89D-46FA-AE31-930BD169C8AE}"/>
              </pc2:cmMkLst>
            </pc226:cmChg>
          </p:ext>
        </pc:extLst>
      </pc:sldChg>
      <pc:sldChg chg="addSp delSp modSp del mod setBg delCm">
        <pc:chgData name="Mariah Hagan" userId="388234bc-ee57-4f1a-879f-f6d5357b9720" providerId="ADAL" clId="{49BBF8B5-0E34-4C6C-A212-060457EF8C3D}" dt="2024-02-27T18:42:56.470" v="102" actId="47"/>
        <pc:sldMkLst>
          <pc:docMk/>
          <pc:sldMk cId="817623354" sldId="2146849167"/>
        </pc:sldMkLst>
        <pc:extLst>
          <p:ext xmlns:p="http://schemas.openxmlformats.org/presentationml/2006/main" uri="{D6D511B9-2390-475A-947B-AFAB55BFBCF1}">
            <pc226:cmChg xmlns:pc226="http://schemas.microsoft.com/office/powerpoint/2022/06/main/command" chg="del">
              <pc226:chgData name="Mariah Hagan" userId="388234bc-ee57-4f1a-879f-f6d5357b9720" providerId="ADAL" clId="{49BBF8B5-0E34-4C6C-A212-060457EF8C3D}" dt="2024-02-22T22:22:53.421" v="101"/>
              <pc2:cmMkLst xmlns:pc2="http://schemas.microsoft.com/office/powerpoint/2019/9/main/command">
                <pc:docMk/>
                <pc:sldMk cId="817623354" sldId="2146849167"/>
                <pc2:cmMk id="{357F4A96-5BD0-482F-98F1-5C04EFA614A8}"/>
              </pc2:cmMkLst>
            </pc226:cmChg>
          </p:ext>
        </pc:extLst>
      </pc:sldChg>
      <pc:sldChg chg="del">
        <pc:chgData name="Mariah Hagan" userId="388234bc-ee57-4f1a-879f-f6d5357b9720" providerId="ADAL" clId="{49BBF8B5-0E34-4C6C-A212-060457EF8C3D}" dt="2024-02-08T18:50:57.746" v="6" actId="47"/>
        <pc:sldMkLst>
          <pc:docMk/>
          <pc:sldMk cId="466652389" sldId="2146849169"/>
        </pc:sldMkLst>
      </pc:sldChg>
      <pc:sldChg chg="del">
        <pc:chgData name="Mariah Hagan" userId="388234bc-ee57-4f1a-879f-f6d5357b9720" providerId="ADAL" clId="{49BBF8B5-0E34-4C6C-A212-060457EF8C3D}" dt="2024-02-08T18:48:44.817" v="1" actId="47"/>
        <pc:sldMkLst>
          <pc:docMk/>
          <pc:sldMk cId="2898882936" sldId="2146849170"/>
        </pc:sldMkLst>
      </pc:sldChg>
      <pc:sldChg chg="del">
        <pc:chgData name="Mariah Hagan" userId="388234bc-ee57-4f1a-879f-f6d5357b9720" providerId="ADAL" clId="{49BBF8B5-0E34-4C6C-A212-060457EF8C3D}" dt="2024-02-08T19:02:38.438" v="19" actId="47"/>
        <pc:sldMkLst>
          <pc:docMk/>
          <pc:sldMk cId="2813435046" sldId="2146849171"/>
        </pc:sldMkLst>
      </pc:sldChg>
      <pc:sldChg chg="del">
        <pc:chgData name="Mariah Hagan" userId="388234bc-ee57-4f1a-879f-f6d5357b9720" providerId="ADAL" clId="{49BBF8B5-0E34-4C6C-A212-060457EF8C3D}" dt="2024-02-08T18:55:56.097" v="18" actId="47"/>
        <pc:sldMkLst>
          <pc:docMk/>
          <pc:sldMk cId="3262669738" sldId="2146849172"/>
        </pc:sldMkLst>
      </pc:sldChg>
      <pc:sldChg chg="del">
        <pc:chgData name="Mariah Hagan" userId="388234bc-ee57-4f1a-879f-f6d5357b9720" providerId="ADAL" clId="{49BBF8B5-0E34-4C6C-A212-060457EF8C3D}" dt="2024-02-08T18:55:22.495" v="17" actId="47"/>
        <pc:sldMkLst>
          <pc:docMk/>
          <pc:sldMk cId="2417799810" sldId="2146849173"/>
        </pc:sldMkLst>
      </pc:sldChg>
      <pc:sldChg chg="del">
        <pc:chgData name="Mariah Hagan" userId="388234bc-ee57-4f1a-879f-f6d5357b9720" providerId="ADAL" clId="{49BBF8B5-0E34-4C6C-A212-060457EF8C3D}" dt="2024-02-08T18:55:11.412" v="16" actId="47"/>
        <pc:sldMkLst>
          <pc:docMk/>
          <pc:sldMk cId="1981061746" sldId="2146849175"/>
        </pc:sldMkLst>
      </pc:sldChg>
      <pc:sldChg chg="del">
        <pc:chgData name="Mariah Hagan" userId="388234bc-ee57-4f1a-879f-f6d5357b9720" providerId="ADAL" clId="{49BBF8B5-0E34-4C6C-A212-060457EF8C3D}" dt="2024-02-08T18:54:21.805" v="15" actId="47"/>
        <pc:sldMkLst>
          <pc:docMk/>
          <pc:sldMk cId="2826197936" sldId="2146849176"/>
        </pc:sldMkLst>
      </pc:sldChg>
      <pc:sldChg chg="del">
        <pc:chgData name="Mariah Hagan" userId="388234bc-ee57-4f1a-879f-f6d5357b9720" providerId="ADAL" clId="{49BBF8B5-0E34-4C6C-A212-060457EF8C3D}" dt="2024-02-08T18:54:21.805" v="15" actId="47"/>
        <pc:sldMkLst>
          <pc:docMk/>
          <pc:sldMk cId="2498488638" sldId="2146849177"/>
        </pc:sldMkLst>
      </pc:sldChg>
      <pc:sldChg chg="addSp modSp mod modCm">
        <pc:chgData name="Mariah Hagan" userId="388234bc-ee57-4f1a-879f-f6d5357b9720" providerId="ADAL" clId="{49BBF8B5-0E34-4C6C-A212-060457EF8C3D}" dt="2024-02-22T22:20:05.274" v="77"/>
        <pc:sldMkLst>
          <pc:docMk/>
          <pc:sldMk cId="3732409077" sldId="2146849178"/>
        </pc:sldMkLst>
        <pc:extLst>
          <p:ext xmlns:p="http://schemas.openxmlformats.org/presentationml/2006/main" uri="{D6D511B9-2390-475A-947B-AFAB55BFBCF1}">
            <pc226:cmChg xmlns:pc226="http://schemas.microsoft.com/office/powerpoint/2022/06/main/command" chg="mod">
              <pc226:chgData name="Mariah Hagan" userId="388234bc-ee57-4f1a-879f-f6d5357b9720" providerId="ADAL" clId="{49BBF8B5-0E34-4C6C-A212-060457EF8C3D}" dt="2024-02-16T22:37:00.786" v="33"/>
              <pc2:cmMkLst xmlns:pc2="http://schemas.microsoft.com/office/powerpoint/2019/9/main/command">
                <pc:docMk/>
                <pc:sldMk cId="3732409077" sldId="2146849178"/>
                <pc2:cmMk id="{C52CF3AA-FC1D-4C3D-A614-43B80D215F09}"/>
              </pc2:cmMkLst>
            </pc226:cmChg>
          </p:ext>
        </pc:extLst>
      </pc:sldChg>
      <pc:sldChg chg="del">
        <pc:chgData name="Mariah Hagan" userId="388234bc-ee57-4f1a-879f-f6d5357b9720" providerId="ADAL" clId="{49BBF8B5-0E34-4C6C-A212-060457EF8C3D}" dt="2024-02-08T18:55:56.097" v="18" actId="47"/>
        <pc:sldMkLst>
          <pc:docMk/>
          <pc:sldMk cId="1613827752" sldId="2146849179"/>
        </pc:sldMkLst>
      </pc:sldChg>
      <pc:sldChg chg="modSp mod">
        <pc:chgData name="Mariah Hagan" userId="388234bc-ee57-4f1a-879f-f6d5357b9720" providerId="ADAL" clId="{49BBF8B5-0E34-4C6C-A212-060457EF8C3D}" dt="2024-02-22T22:14:48.177" v="40" actId="20577"/>
        <pc:sldMkLst>
          <pc:docMk/>
          <pc:sldMk cId="2430854328" sldId="2146849180"/>
        </pc:sldMkLst>
      </pc:sldChg>
      <pc:sldChg chg="modSp del mod">
        <pc:chgData name="Mariah Hagan" userId="388234bc-ee57-4f1a-879f-f6d5357b9720" providerId="ADAL" clId="{49BBF8B5-0E34-4C6C-A212-060457EF8C3D}" dt="2024-02-27T18:42:56.470" v="102" actId="47"/>
        <pc:sldMkLst>
          <pc:docMk/>
          <pc:sldMk cId="370893529" sldId="2146849181"/>
        </pc:sldMkLst>
      </pc:sldChg>
      <pc:sldChg chg="del">
        <pc:chgData name="Mariah Hagan" userId="388234bc-ee57-4f1a-879f-f6d5357b9720" providerId="ADAL" clId="{49BBF8B5-0E34-4C6C-A212-060457EF8C3D}" dt="2024-02-08T18:55:56.097" v="18" actId="47"/>
        <pc:sldMkLst>
          <pc:docMk/>
          <pc:sldMk cId="836034045" sldId="2146849182"/>
        </pc:sldMkLst>
      </pc:sldChg>
      <pc:sldChg chg="modSp mod">
        <pc:chgData name="Mariah Hagan" userId="388234bc-ee57-4f1a-879f-f6d5357b9720" providerId="ADAL" clId="{49BBF8B5-0E34-4C6C-A212-060457EF8C3D}" dt="2024-02-22T22:20:57.589" v="84" actId="2711"/>
        <pc:sldMkLst>
          <pc:docMk/>
          <pc:sldMk cId="4294798487" sldId="2146849183"/>
        </pc:sldMkLst>
      </pc:sldChg>
      <pc:sldChg chg="modSp mod">
        <pc:chgData name="Mariah Hagan" userId="388234bc-ee57-4f1a-879f-f6d5357b9720" providerId="ADAL" clId="{49BBF8B5-0E34-4C6C-A212-060457EF8C3D}" dt="2024-02-22T22:20:52.364" v="83" actId="2711"/>
        <pc:sldMkLst>
          <pc:docMk/>
          <pc:sldMk cId="1763263454" sldId="2146849184"/>
        </pc:sldMkLst>
      </pc:sldChg>
      <pc:sldChg chg="modSp mod">
        <pc:chgData name="Mariah Hagan" userId="388234bc-ee57-4f1a-879f-f6d5357b9720" providerId="ADAL" clId="{49BBF8B5-0E34-4C6C-A212-060457EF8C3D}" dt="2024-02-22T22:21:10.231" v="86" actId="2711"/>
        <pc:sldMkLst>
          <pc:docMk/>
          <pc:sldMk cId="3178671291" sldId="2146849185"/>
        </pc:sldMkLst>
      </pc:sldChg>
      <pc:sldChg chg="modSp mod">
        <pc:chgData name="Mariah Hagan" userId="388234bc-ee57-4f1a-879f-f6d5357b9720" providerId="ADAL" clId="{49BBF8B5-0E34-4C6C-A212-060457EF8C3D}" dt="2024-02-22T22:21:15.513" v="87" actId="2711"/>
        <pc:sldMkLst>
          <pc:docMk/>
          <pc:sldMk cId="3390245516" sldId="2146849186"/>
        </pc:sldMkLst>
      </pc:sldChg>
      <pc:sldChg chg="modSp mod">
        <pc:chgData name="Mariah Hagan" userId="388234bc-ee57-4f1a-879f-f6d5357b9720" providerId="ADAL" clId="{49BBF8B5-0E34-4C6C-A212-060457EF8C3D}" dt="2024-02-22T22:21:31.304" v="89" actId="2711"/>
        <pc:sldMkLst>
          <pc:docMk/>
          <pc:sldMk cId="1753814796" sldId="2146849188"/>
        </pc:sldMkLst>
      </pc:sldChg>
      <pc:sldChg chg="modSp mod">
        <pc:chgData name="Mariah Hagan" userId="388234bc-ee57-4f1a-879f-f6d5357b9720" providerId="ADAL" clId="{49BBF8B5-0E34-4C6C-A212-060457EF8C3D}" dt="2024-02-22T22:20:45.966" v="82" actId="403"/>
        <pc:sldMkLst>
          <pc:docMk/>
          <pc:sldMk cId="1554933276" sldId="2146849189"/>
        </pc:sldMkLst>
      </pc:sldChg>
      <pc:sldChg chg="modSp mod">
        <pc:chgData name="Mariah Hagan" userId="388234bc-ee57-4f1a-879f-f6d5357b9720" providerId="ADAL" clId="{49BBF8B5-0E34-4C6C-A212-060457EF8C3D}" dt="2024-02-22T22:21:38.108" v="90" actId="2711"/>
        <pc:sldMkLst>
          <pc:docMk/>
          <pc:sldMk cId="151479939" sldId="2146849190"/>
        </pc:sldMkLst>
      </pc:sldChg>
      <pc:sldChg chg="modSp mod">
        <pc:chgData name="Mariah Hagan" userId="388234bc-ee57-4f1a-879f-f6d5357b9720" providerId="ADAL" clId="{49BBF8B5-0E34-4C6C-A212-060457EF8C3D}" dt="2024-02-22T22:21:43.759" v="91" actId="2711"/>
        <pc:sldMkLst>
          <pc:docMk/>
          <pc:sldMk cId="2573035367" sldId="2146849191"/>
        </pc:sldMkLst>
      </pc:sldChg>
      <pc:sldChg chg="modSp mod">
        <pc:chgData name="Mariah Hagan" userId="388234bc-ee57-4f1a-879f-f6d5357b9720" providerId="ADAL" clId="{49BBF8B5-0E34-4C6C-A212-060457EF8C3D}" dt="2024-02-22T22:21:03.930" v="85" actId="2711"/>
        <pc:sldMkLst>
          <pc:docMk/>
          <pc:sldMk cId="1823801001" sldId="2146849192"/>
        </pc:sldMkLst>
      </pc:sldChg>
      <pc:sldChg chg="addSp modSp">
        <pc:chgData name="Mariah Hagan" userId="388234bc-ee57-4f1a-879f-f6d5357b9720" providerId="ADAL" clId="{49BBF8B5-0E34-4C6C-A212-060457EF8C3D}" dt="2024-02-22T22:21:24.195" v="88"/>
        <pc:sldMkLst>
          <pc:docMk/>
          <pc:sldMk cId="4252152530" sldId="2146849193"/>
        </pc:sldMkLst>
      </pc:sldChg>
    </pc:docChg>
  </pc:docChgLst>
  <pc:docChgLst>
    <pc:chgData name="Mariah Hagan" userId="S::mhagan@dualinsurance.com::388234bc-ee57-4f1a-879f-f6d5357b9720" providerId="AD" clId="Web-{47304DA0-64A4-9670-E70B-116A610C0743}"/>
    <pc:docChg chg="modSld">
      <pc:chgData name="Mariah Hagan" userId="S::mhagan@dualinsurance.com::388234bc-ee57-4f1a-879f-f6d5357b9720" providerId="AD" clId="Web-{47304DA0-64A4-9670-E70B-116A610C0743}" dt="2024-05-22T15:46:00.073" v="15" actId="20577"/>
      <pc:docMkLst>
        <pc:docMk/>
      </pc:docMkLst>
      <pc:sldChg chg="modSp">
        <pc:chgData name="Mariah Hagan" userId="S::mhagan@dualinsurance.com::388234bc-ee57-4f1a-879f-f6d5357b9720" providerId="AD" clId="Web-{47304DA0-64A4-9670-E70B-116A610C0743}" dt="2024-05-22T15:46:00.073" v="15" actId="20577"/>
        <pc:sldMkLst>
          <pc:docMk/>
          <pc:sldMk cId="1793166667" sldId="364"/>
        </pc:sldMkLst>
      </pc:sldChg>
      <pc:sldChg chg="modSp">
        <pc:chgData name="Mariah Hagan" userId="S::mhagan@dualinsurance.com::388234bc-ee57-4f1a-879f-f6d5357b9720" providerId="AD" clId="Web-{47304DA0-64A4-9670-E70B-116A610C0743}" dt="2024-05-22T15:45:42.933" v="11" actId="20577"/>
        <pc:sldMkLst>
          <pc:docMk/>
          <pc:sldMk cId="2061894068" sldId="39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1E418B"/>
            </a:solidFill>
          </c:spPr>
          <c:dPt>
            <c:idx val="0"/>
            <c:bubble3D val="0"/>
            <c:spPr>
              <a:solidFill>
                <a:srgbClr val="1E418B"/>
              </a:solidFill>
              <a:ln w="19050">
                <a:solidFill>
                  <a:schemeClr val="lt1"/>
                </a:solidFill>
              </a:ln>
              <a:effectLst/>
            </c:spPr>
            <c:extLst>
              <c:ext xmlns:c16="http://schemas.microsoft.com/office/drawing/2014/chart" uri="{C3380CC4-5D6E-409C-BE32-E72D297353CC}">
                <c16:uniqueId val="{00000001-8315-4DA7-BA0C-EBC8A5E96CF0}"/>
              </c:ext>
            </c:extLst>
          </c:dPt>
          <c:dPt>
            <c:idx val="1"/>
            <c:bubble3D val="0"/>
            <c:spPr>
              <a:solidFill>
                <a:srgbClr val="BEE21F"/>
              </a:solidFill>
              <a:ln w="19050">
                <a:solidFill>
                  <a:schemeClr val="lt1"/>
                </a:solidFill>
              </a:ln>
              <a:effectLst/>
            </c:spPr>
            <c:extLst>
              <c:ext xmlns:c16="http://schemas.microsoft.com/office/drawing/2014/chart" uri="{C3380CC4-5D6E-409C-BE32-E72D297353CC}">
                <c16:uniqueId val="{00000002-8315-4DA7-BA0C-EBC8A5E96CF0}"/>
              </c:ext>
            </c:extLst>
          </c:dPt>
          <c:dPt>
            <c:idx val="2"/>
            <c:bubble3D val="0"/>
            <c:spPr>
              <a:solidFill>
                <a:srgbClr val="940055"/>
              </a:solidFill>
              <a:ln w="19050">
                <a:solidFill>
                  <a:schemeClr val="lt1"/>
                </a:solidFill>
              </a:ln>
              <a:effectLst/>
            </c:spPr>
            <c:extLst>
              <c:ext xmlns:c16="http://schemas.microsoft.com/office/drawing/2014/chart" uri="{C3380CC4-5D6E-409C-BE32-E72D297353CC}">
                <c16:uniqueId val="{00000003-8315-4DA7-BA0C-EBC8A5E96CF0}"/>
              </c:ext>
            </c:extLst>
          </c:dPt>
          <c:dPt>
            <c:idx val="3"/>
            <c:bubble3D val="0"/>
            <c:spPr>
              <a:solidFill>
                <a:srgbClr val="00AAD2"/>
              </a:solidFill>
              <a:ln w="19050">
                <a:solidFill>
                  <a:schemeClr val="lt1"/>
                </a:solidFill>
              </a:ln>
              <a:effectLst/>
            </c:spPr>
            <c:extLst>
              <c:ext xmlns:c16="http://schemas.microsoft.com/office/drawing/2014/chart" uri="{C3380CC4-5D6E-409C-BE32-E72D297353CC}">
                <c16:uniqueId val="{00000004-8315-4DA7-BA0C-EBC8A5E96CF0}"/>
              </c:ext>
            </c:extLst>
          </c:dPt>
          <c:cat>
            <c:strRef>
              <c:f>Sheet1!$A$2:$A$5</c:f>
              <c:strCache>
                <c:ptCount val="4"/>
                <c:pt idx="0">
                  <c:v>Casualty</c:v>
                </c:pt>
                <c:pt idx="1">
                  <c:v>Commercial Property</c:v>
                </c:pt>
                <c:pt idx="2">
                  <c:v>Financial Lines</c:v>
                </c:pt>
                <c:pt idx="3">
                  <c:v>Personal Property</c:v>
                </c:pt>
              </c:strCache>
            </c:strRef>
          </c:cat>
          <c:val>
            <c:numRef>
              <c:f>Sheet1!$B$2:$B$5</c:f>
              <c:numCache>
                <c:formatCode>General</c:formatCode>
                <c:ptCount val="4"/>
                <c:pt idx="0">
                  <c:v>46</c:v>
                </c:pt>
                <c:pt idx="1">
                  <c:v>29</c:v>
                </c:pt>
                <c:pt idx="2">
                  <c:v>13</c:v>
                </c:pt>
                <c:pt idx="3">
                  <c:v>12</c:v>
                </c:pt>
              </c:numCache>
            </c:numRef>
          </c:val>
          <c:extLst>
            <c:ext xmlns:c16="http://schemas.microsoft.com/office/drawing/2014/chart" uri="{C3380CC4-5D6E-409C-BE32-E72D297353CC}">
              <c16:uniqueId val="{00000000-8315-4DA7-BA0C-EBC8A5E96CF0}"/>
            </c:ext>
          </c:extLst>
        </c:ser>
        <c:dLbls>
          <c:showLegendKey val="0"/>
          <c:showVal val="0"/>
          <c:showCatName val="0"/>
          <c:showSerName val="0"/>
          <c:showPercent val="0"/>
          <c:showBubbleSize val="0"/>
          <c:showLeaderLines val="1"/>
        </c:dLbls>
        <c:firstSliceAng val="0"/>
        <c:holeSize val="52"/>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9815B7-A940-4D20-968C-D74499EF9C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B622063-63A3-48FA-BF91-B5CB024BD3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FEE765-2818-4384-A3CD-A2413F0F06D4}" type="datetimeFigureOut">
              <a:rPr lang="en-GB" smtClean="0"/>
              <a:t>03/02/2025</a:t>
            </a:fld>
            <a:endParaRPr lang="en-GB"/>
          </a:p>
        </p:txBody>
      </p:sp>
      <p:sp>
        <p:nvSpPr>
          <p:cNvPr id="4" name="Footer Placeholder 3">
            <a:extLst>
              <a:ext uri="{FF2B5EF4-FFF2-40B4-BE49-F238E27FC236}">
                <a16:creationId xmlns:a16="http://schemas.microsoft.com/office/drawing/2014/main" id="{272C10D4-293B-46D1-BF06-6C0E3CB859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8EE58D0-722C-4169-AC8E-C6BFFD4147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0A99D1-DFAE-4F9F-84DE-C9B4A383A38C}" type="slidenum">
              <a:rPr lang="en-GB" smtClean="0"/>
              <a:t>‹#›</a:t>
            </a:fld>
            <a:endParaRPr lang="en-GB"/>
          </a:p>
        </p:txBody>
      </p:sp>
    </p:spTree>
    <p:extLst>
      <p:ext uri="{BB962C8B-B14F-4D97-AF65-F5344CB8AC3E}">
        <p14:creationId xmlns:p14="http://schemas.microsoft.com/office/powerpoint/2010/main" val="2135274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A86087-795C-42AB-BB13-E62FCB821868}" type="datetimeFigureOut">
              <a:rPr lang="en-GB" smtClean="0"/>
              <a:t>03/02/2025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A0DF8-4EA1-4423-82B2-78546B06B412}" type="slidenum">
              <a:rPr lang="en-GB" smtClean="0"/>
              <a:t>‹#›</a:t>
            </a:fld>
            <a:endParaRPr lang="en-GB"/>
          </a:p>
        </p:txBody>
      </p:sp>
    </p:spTree>
    <p:extLst>
      <p:ext uri="{BB962C8B-B14F-4D97-AF65-F5344CB8AC3E}">
        <p14:creationId xmlns:p14="http://schemas.microsoft.com/office/powerpoint/2010/main" val="2496166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0A0DF8-4EA1-4423-82B2-78546B06B412}" type="slidenum">
              <a:rPr lang="en-GB" smtClean="0"/>
              <a:t>2</a:t>
            </a:fld>
            <a:endParaRPr lang="en-GB"/>
          </a:p>
        </p:txBody>
      </p:sp>
    </p:spTree>
    <p:extLst>
      <p:ext uri="{BB962C8B-B14F-4D97-AF65-F5344CB8AC3E}">
        <p14:creationId xmlns:p14="http://schemas.microsoft.com/office/powerpoint/2010/main" val="2576095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rPr>
              <a:t>Replace with updated slide</a:t>
            </a:r>
          </a:p>
        </p:txBody>
      </p:sp>
      <p:sp>
        <p:nvSpPr>
          <p:cNvPr id="4" name="Slide Number Placeholder 3"/>
          <p:cNvSpPr>
            <a:spLocks noGrp="1"/>
          </p:cNvSpPr>
          <p:nvPr>
            <p:ph type="sldNum" sz="quarter" idx="5"/>
          </p:nvPr>
        </p:nvSpPr>
        <p:spPr/>
        <p:txBody>
          <a:bodyPr/>
          <a:lstStyle/>
          <a:p>
            <a:pPr marL="0" marR="0" lvl="0" indent="0" algn="r" defTabSz="914387" rtl="0" eaLnBrk="1" fontAlgn="auto" latinLnBrk="0" hangingPunct="1">
              <a:lnSpc>
                <a:spcPct val="90000"/>
              </a:lnSpc>
              <a:spcBef>
                <a:spcPts val="0"/>
              </a:spcBef>
              <a:spcAft>
                <a:spcPts val="0"/>
              </a:spcAft>
              <a:buClrTx/>
              <a:buSzTx/>
              <a:buFont typeface="Arial" panose="020B0604020202020204" pitchFamily="34" charset="0"/>
              <a:buNone/>
              <a:tabLst/>
              <a:defRPr/>
            </a:pPr>
            <a:fld id="{AED110EC-F549-47DA-AD61-EA673A0D0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87" rtl="0" eaLnBrk="1" fontAlgn="auto" latinLnBrk="0" hangingPunct="1">
                <a:lnSpc>
                  <a:spcPct val="90000"/>
                </a:lnSpc>
                <a:spcBef>
                  <a:spcPts val="0"/>
                </a:spcBef>
                <a:spcAft>
                  <a:spcPts val="0"/>
                </a:spcAft>
                <a:buClrTx/>
                <a:buSzTx/>
                <a:buFont typeface="Arial" panose="020B0604020202020204" pitchFamily="34" charset="0"/>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406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0A0DF8-4EA1-4423-82B2-78546B06B412}" type="slidenum">
              <a:rPr lang="en-GB" smtClean="0"/>
              <a:t>22</a:t>
            </a:fld>
            <a:endParaRPr lang="en-GB"/>
          </a:p>
        </p:txBody>
      </p:sp>
    </p:spTree>
    <p:extLst>
      <p:ext uri="{BB962C8B-B14F-4D97-AF65-F5344CB8AC3E}">
        <p14:creationId xmlns:p14="http://schemas.microsoft.com/office/powerpoint/2010/main" val="3377807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3A3F2A-CD8F-432C-BA55-C7D25E295228}" type="slidenum">
              <a:rPr lang="en-US" smtClean="0"/>
              <a:t>9</a:t>
            </a:fld>
            <a:endParaRPr lang="en-US"/>
          </a:p>
        </p:txBody>
      </p:sp>
    </p:spTree>
    <p:extLst>
      <p:ext uri="{BB962C8B-B14F-4D97-AF65-F5344CB8AC3E}">
        <p14:creationId xmlns:p14="http://schemas.microsoft.com/office/powerpoint/2010/main" val="17094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A0DF8-4EA1-4423-82B2-78546B06B412}" type="slidenum">
              <a:rPr lang="en-GB" smtClean="0"/>
              <a:t>10</a:t>
            </a:fld>
            <a:endParaRPr lang="en-GB"/>
          </a:p>
        </p:txBody>
      </p:sp>
    </p:spTree>
    <p:extLst>
      <p:ext uri="{BB962C8B-B14F-4D97-AF65-F5344CB8AC3E}">
        <p14:creationId xmlns:p14="http://schemas.microsoft.com/office/powerpoint/2010/main" val="16015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0A0DF8-4EA1-4423-82B2-78546B06B412}" type="slidenum">
              <a:rPr lang="en-GB" smtClean="0"/>
              <a:t>13</a:t>
            </a:fld>
            <a:endParaRPr lang="en-GB"/>
          </a:p>
        </p:txBody>
      </p:sp>
    </p:spTree>
    <p:extLst>
      <p:ext uri="{BB962C8B-B14F-4D97-AF65-F5344CB8AC3E}">
        <p14:creationId xmlns:p14="http://schemas.microsoft.com/office/powerpoint/2010/main" val="2931456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0A0DF8-4EA1-4423-82B2-78546B06B412}" type="slidenum">
              <a:rPr lang="en-GB" smtClean="0"/>
              <a:t>14</a:t>
            </a:fld>
            <a:endParaRPr lang="en-GB"/>
          </a:p>
        </p:txBody>
      </p:sp>
    </p:spTree>
    <p:extLst>
      <p:ext uri="{BB962C8B-B14F-4D97-AF65-F5344CB8AC3E}">
        <p14:creationId xmlns:p14="http://schemas.microsoft.com/office/powerpoint/2010/main" val="162124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0A0DF8-4EA1-4423-82B2-78546B06B412}" type="slidenum">
              <a:rPr lang="en-GB" smtClean="0"/>
              <a:t>15</a:t>
            </a:fld>
            <a:endParaRPr lang="en-GB"/>
          </a:p>
        </p:txBody>
      </p:sp>
    </p:spTree>
    <p:extLst>
      <p:ext uri="{BB962C8B-B14F-4D97-AF65-F5344CB8AC3E}">
        <p14:creationId xmlns:p14="http://schemas.microsoft.com/office/powerpoint/2010/main" val="107028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0A0DF8-4EA1-4423-82B2-78546B06B412}" type="slidenum">
              <a:rPr lang="en-GB" smtClean="0"/>
              <a:t>16</a:t>
            </a:fld>
            <a:endParaRPr lang="en-GB"/>
          </a:p>
        </p:txBody>
      </p:sp>
    </p:spTree>
    <p:extLst>
      <p:ext uri="{BB962C8B-B14F-4D97-AF65-F5344CB8AC3E}">
        <p14:creationId xmlns:p14="http://schemas.microsoft.com/office/powerpoint/2010/main" val="3999913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0A0DF8-4EA1-4423-82B2-78546B06B412}" type="slidenum">
              <a:rPr lang="en-GB" smtClean="0"/>
              <a:t>18</a:t>
            </a:fld>
            <a:endParaRPr lang="en-GB"/>
          </a:p>
        </p:txBody>
      </p:sp>
    </p:spTree>
    <p:extLst>
      <p:ext uri="{BB962C8B-B14F-4D97-AF65-F5344CB8AC3E}">
        <p14:creationId xmlns:p14="http://schemas.microsoft.com/office/powerpoint/2010/main" val="2675189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A0DF8-4EA1-4423-82B2-78546B06B412}" type="slidenum">
              <a:rPr lang="en-GB" smtClean="0"/>
              <a:t>19</a:t>
            </a:fld>
            <a:endParaRPr lang="en-GB"/>
          </a:p>
        </p:txBody>
      </p:sp>
    </p:spTree>
    <p:extLst>
      <p:ext uri="{BB962C8B-B14F-4D97-AF65-F5344CB8AC3E}">
        <p14:creationId xmlns:p14="http://schemas.microsoft.com/office/powerpoint/2010/main" val="4063824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Ref idx="1001">
        <a:schemeClr val="bg1"/>
      </p:bgRef>
    </p:bg>
    <p:spTree>
      <p:nvGrpSpPr>
        <p:cNvPr id="1" name=""/>
        <p:cNvGrpSpPr/>
        <p:nvPr/>
      </p:nvGrpSpPr>
      <p:grpSpPr>
        <a:xfrm>
          <a:off x="0" y="0"/>
          <a:ext cx="0" cy="0"/>
          <a:chOff x="0" y="0"/>
          <a:chExt cx="0" cy="0"/>
        </a:xfrm>
      </p:grpSpPr>
      <p:sp>
        <p:nvSpPr>
          <p:cNvPr id="19" name="Date Placeholder">
            <a:extLst>
              <a:ext uri="{FF2B5EF4-FFF2-40B4-BE49-F238E27FC236}">
                <a16:creationId xmlns:a16="http://schemas.microsoft.com/office/drawing/2014/main" id="{DA876AB1-B14D-4E4F-8665-BF93A5ABA085}"/>
              </a:ext>
            </a:extLst>
          </p:cNvPr>
          <p:cNvSpPr>
            <a:spLocks noGrp="1"/>
          </p:cNvSpPr>
          <p:nvPr>
            <p:ph type="body" sz="quarter" idx="11" hasCustomPrompt="1"/>
          </p:nvPr>
        </p:nvSpPr>
        <p:spPr bwMode="gray">
          <a:xfrm>
            <a:off x="766801" y="5819625"/>
            <a:ext cx="4946650" cy="324000"/>
          </a:xfrm>
        </p:spPr>
        <p:txBody>
          <a:bodyPr anchor="b" anchorCtr="0"/>
          <a:lstStyle>
            <a:lvl1pPr marL="0" indent="0">
              <a:spcBef>
                <a:spcPts val="0"/>
              </a:spcBef>
              <a:buFontTx/>
              <a:buNone/>
              <a:defRPr sz="2000" b="0">
                <a:solidFill>
                  <a:schemeClr val="tx1"/>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Add date</a:t>
            </a:r>
          </a:p>
        </p:txBody>
      </p:sp>
      <p:sp>
        <p:nvSpPr>
          <p:cNvPr id="6" name="Text Placeholder">
            <a:extLst>
              <a:ext uri="{FF2B5EF4-FFF2-40B4-BE49-F238E27FC236}">
                <a16:creationId xmlns:a16="http://schemas.microsoft.com/office/drawing/2014/main" id="{419D31B0-A425-4879-9D55-0B48BC4B4A96}"/>
              </a:ext>
            </a:extLst>
          </p:cNvPr>
          <p:cNvSpPr>
            <a:spLocks noGrp="1"/>
          </p:cNvSpPr>
          <p:nvPr>
            <p:ph type="body" sz="quarter" idx="10" hasCustomPrompt="1"/>
          </p:nvPr>
        </p:nvSpPr>
        <p:spPr bwMode="gray">
          <a:xfrm>
            <a:off x="766801" y="5243625"/>
            <a:ext cx="4946650" cy="576000"/>
          </a:xfrm>
        </p:spPr>
        <p:txBody>
          <a:bodyPr anchor="b" anchorCtr="0"/>
          <a:lstStyle>
            <a:lvl1pPr marL="0" indent="0">
              <a:spcBef>
                <a:spcPts val="0"/>
              </a:spcBef>
              <a:buFontTx/>
              <a:buNone/>
              <a:defRPr sz="2000" b="0">
                <a:solidFill>
                  <a:schemeClr val="tx1"/>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Add Presenter and/or venue </a:t>
            </a:r>
          </a:p>
        </p:txBody>
      </p:sp>
      <p:sp>
        <p:nvSpPr>
          <p:cNvPr id="3" name="Subtitle">
            <a:extLst>
              <a:ext uri="{FF2B5EF4-FFF2-40B4-BE49-F238E27FC236}">
                <a16:creationId xmlns:a16="http://schemas.microsoft.com/office/drawing/2014/main" id="{09124C88-C421-4DD0-B778-8CEEBEA1F811}"/>
              </a:ext>
            </a:extLst>
          </p:cNvPr>
          <p:cNvSpPr>
            <a:spLocks noGrp="1"/>
          </p:cNvSpPr>
          <p:nvPr>
            <p:ph type="subTitle" idx="1" hasCustomPrompt="1"/>
          </p:nvPr>
        </p:nvSpPr>
        <p:spPr bwMode="gray">
          <a:xfrm>
            <a:off x="766801" y="3602038"/>
            <a:ext cx="4946400" cy="792000"/>
          </a:xfrm>
        </p:spPr>
        <p:txBody>
          <a:bodyPr/>
          <a:lstStyle>
            <a:lvl1pPr marL="0" indent="0" algn="l">
              <a:spcBef>
                <a:spcPts val="0"/>
              </a:spcBef>
              <a:buNone/>
              <a:defRPr sz="2800" b="0">
                <a:solidFill>
                  <a:schemeClr val="tx2"/>
                </a:solidFill>
              </a:defRPr>
            </a:lvl1pPr>
            <a:lvl2pPr marL="457194" indent="0" algn="ctr">
              <a:buNone/>
              <a:defRPr sz="2000"/>
            </a:lvl2pPr>
            <a:lvl3pPr marL="914387" indent="0" algn="ctr">
              <a:buNone/>
              <a:defRPr sz="1799"/>
            </a:lvl3pPr>
            <a:lvl4pPr marL="1371581" indent="0" algn="ctr">
              <a:buNone/>
              <a:defRPr sz="1600"/>
            </a:lvl4pPr>
            <a:lvl5pPr marL="1828775" indent="0" algn="ctr">
              <a:buNone/>
              <a:defRPr sz="1600"/>
            </a:lvl5pPr>
            <a:lvl6pPr marL="2285968" indent="0" algn="ctr">
              <a:buNone/>
              <a:defRPr sz="1600"/>
            </a:lvl6pPr>
            <a:lvl7pPr marL="2743163" indent="0" algn="ctr">
              <a:buNone/>
              <a:defRPr sz="1600"/>
            </a:lvl7pPr>
            <a:lvl8pPr marL="3200357" indent="0" algn="ctr">
              <a:buNone/>
              <a:defRPr sz="1600"/>
            </a:lvl8pPr>
            <a:lvl9pPr marL="3657550" indent="0" algn="ctr">
              <a:buNone/>
              <a:defRPr sz="1600"/>
            </a:lvl9pPr>
          </a:lstStyle>
          <a:p>
            <a:r>
              <a:rPr lang="en-GB" noProof="0"/>
              <a:t>Add subtitle</a:t>
            </a:r>
          </a:p>
        </p:txBody>
      </p:sp>
      <p:sp>
        <p:nvSpPr>
          <p:cNvPr id="2" name="Title">
            <a:extLst>
              <a:ext uri="{FF2B5EF4-FFF2-40B4-BE49-F238E27FC236}">
                <a16:creationId xmlns:a16="http://schemas.microsoft.com/office/drawing/2014/main" id="{512B059F-F0CC-45AA-87D5-D583E19A3C9B}"/>
              </a:ext>
            </a:extLst>
          </p:cNvPr>
          <p:cNvSpPr>
            <a:spLocks noGrp="1"/>
          </p:cNvSpPr>
          <p:nvPr>
            <p:ph type="ctrTitle" hasCustomPrompt="1"/>
          </p:nvPr>
        </p:nvSpPr>
        <p:spPr bwMode="gray">
          <a:xfrm>
            <a:off x="766799" y="1609724"/>
            <a:ext cx="4946400" cy="1908000"/>
          </a:xfrm>
        </p:spPr>
        <p:txBody>
          <a:bodyPr anchor="b"/>
          <a:lstStyle>
            <a:lvl1pPr algn="l">
              <a:defRPr sz="4800">
                <a:solidFill>
                  <a:schemeClr val="tx2"/>
                </a:solidFill>
              </a:defRPr>
            </a:lvl1pPr>
          </a:lstStyle>
          <a:p>
            <a:r>
              <a:rPr lang="en-GB" noProof="0"/>
              <a:t>Add title</a:t>
            </a:r>
          </a:p>
        </p:txBody>
      </p:sp>
      <p:sp>
        <p:nvSpPr>
          <p:cNvPr id="10" name="Coloured Background">
            <a:extLst>
              <a:ext uri="{FF2B5EF4-FFF2-40B4-BE49-F238E27FC236}">
                <a16:creationId xmlns:a16="http://schemas.microsoft.com/office/drawing/2014/main" id="{AF2ABB62-329F-43FD-A978-65151164D40F}"/>
              </a:ext>
            </a:extLst>
          </p:cNvPr>
          <p:cNvSpPr/>
          <p:nvPr userDrawn="1"/>
        </p:nvSpPr>
        <p:spPr bwMode="gray">
          <a:xfrm>
            <a:off x="6095999"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DUAL Logo">
            <a:extLst>
              <a:ext uri="{FF2B5EF4-FFF2-40B4-BE49-F238E27FC236}">
                <a16:creationId xmlns:a16="http://schemas.microsoft.com/office/drawing/2014/main" id="{C12F1D83-788E-4901-86F4-4DFF2912AC04}"/>
              </a:ext>
            </a:extLst>
          </p:cNvPr>
          <p:cNvSpPr>
            <a:spLocks noChangeAspect="1" noEditPoints="1"/>
          </p:cNvSpPr>
          <p:nvPr userDrawn="1"/>
        </p:nvSpPr>
        <p:spPr bwMode="gray">
          <a:xfrm>
            <a:off x="9630000" y="449263"/>
            <a:ext cx="1800000" cy="544799"/>
          </a:xfrm>
          <a:custGeom>
            <a:avLst/>
            <a:gdLst>
              <a:gd name="T0" fmla="*/ 1221 w 1592"/>
              <a:gd name="T1" fmla="*/ 472 h 481"/>
              <a:gd name="T2" fmla="*/ 1180 w 1592"/>
              <a:gd name="T3" fmla="*/ 411 h 481"/>
              <a:gd name="T4" fmla="*/ 1093 w 1592"/>
              <a:gd name="T5" fmla="*/ 155 h 481"/>
              <a:gd name="T6" fmla="*/ 1012 w 1592"/>
              <a:gd name="T7" fmla="*/ 393 h 481"/>
              <a:gd name="T8" fmla="*/ 986 w 1592"/>
              <a:gd name="T9" fmla="*/ 472 h 481"/>
              <a:gd name="T10" fmla="*/ 986 w 1592"/>
              <a:gd name="T11" fmla="*/ 411 h 481"/>
              <a:gd name="T12" fmla="*/ 1004 w 1592"/>
              <a:gd name="T13" fmla="*/ 358 h 481"/>
              <a:gd name="T14" fmla="*/ 1093 w 1592"/>
              <a:gd name="T15" fmla="*/ 94 h 481"/>
              <a:gd name="T16" fmla="*/ 1183 w 1592"/>
              <a:gd name="T17" fmla="*/ 358 h 481"/>
              <a:gd name="T18" fmla="*/ 1201 w 1592"/>
              <a:gd name="T19" fmla="*/ 411 h 481"/>
              <a:gd name="T20" fmla="*/ 191 w 1592"/>
              <a:gd name="T21" fmla="*/ 442 h 481"/>
              <a:gd name="T22" fmla="*/ 21 w 1592"/>
              <a:gd name="T23" fmla="*/ 240 h 481"/>
              <a:gd name="T24" fmla="*/ 191 w 1592"/>
              <a:gd name="T25" fmla="*/ 39 h 481"/>
              <a:gd name="T26" fmla="*/ 695 w 1592"/>
              <a:gd name="T27" fmla="*/ 437 h 481"/>
              <a:gd name="T28" fmla="*/ 804 w 1592"/>
              <a:gd name="T29" fmla="*/ 9 h 481"/>
              <a:gd name="T30" fmla="*/ 783 w 1592"/>
              <a:gd name="T31" fmla="*/ 305 h 481"/>
              <a:gd name="T32" fmla="*/ 696 w 1592"/>
              <a:gd name="T33" fmla="*/ 413 h 481"/>
              <a:gd name="T34" fmla="*/ 609 w 1592"/>
              <a:gd name="T35" fmla="*/ 305 h 481"/>
              <a:gd name="T36" fmla="*/ 587 w 1592"/>
              <a:gd name="T37" fmla="*/ 9 h 481"/>
              <a:gd name="T38" fmla="*/ 695 w 1592"/>
              <a:gd name="T39" fmla="*/ 437 h 481"/>
              <a:gd name="T40" fmla="*/ 230 w 1592"/>
              <a:gd name="T41" fmla="*/ 62 h 481"/>
              <a:gd name="T42" fmla="*/ 230 w 1592"/>
              <a:gd name="T43" fmla="*/ 419 h 481"/>
              <a:gd name="T44" fmla="*/ 251 w 1592"/>
              <a:gd name="T45" fmla="*/ 67 h 481"/>
              <a:gd name="T46" fmla="*/ 231 w 1592"/>
              <a:gd name="T47" fmla="*/ 62 h 481"/>
              <a:gd name="T48" fmla="*/ 1425 w 1592"/>
              <a:gd name="T49" fmla="*/ 9 h 481"/>
              <a:gd name="T50" fmla="*/ 1404 w 1592"/>
              <a:gd name="T51" fmla="*/ 432 h 481"/>
              <a:gd name="T52" fmla="*/ 1592 w 1592"/>
              <a:gd name="T53" fmla="*/ 408 h 481"/>
              <a:gd name="T54" fmla="*/ 1387 w 1592"/>
              <a:gd name="T55" fmla="*/ 9 h 481"/>
              <a:gd name="T56" fmla="*/ 1365 w 1592"/>
              <a:gd name="T57" fmla="*/ 472 h 481"/>
              <a:gd name="T58" fmla="*/ 1592 w 1592"/>
              <a:gd name="T59" fmla="*/ 450 h 481"/>
              <a:gd name="T60" fmla="*/ 1387 w 1592"/>
              <a:gd name="T61" fmla="*/ 9 h 481"/>
              <a:gd name="T62" fmla="*/ 202 w 1592"/>
              <a:gd name="T63" fmla="*/ 481 h 481"/>
              <a:gd name="T64" fmla="*/ 191 w 1592"/>
              <a:gd name="T65" fmla="*/ 442 h 481"/>
              <a:gd name="T66" fmla="*/ 191 w 1592"/>
              <a:gd name="T67" fmla="*/ 60 h 481"/>
              <a:gd name="T68" fmla="*/ 191 w 1592"/>
              <a:gd name="T69" fmla="*/ 0 h 481"/>
              <a:gd name="T70" fmla="*/ 442 w 1592"/>
              <a:gd name="T71" fmla="*/ 240 h 481"/>
              <a:gd name="T72" fmla="*/ 212 w 1592"/>
              <a:gd name="T73" fmla="*/ 21 h 481"/>
              <a:gd name="T74" fmla="*/ 421 w 1592"/>
              <a:gd name="T75" fmla="*/ 240 h 481"/>
              <a:gd name="T76" fmla="*/ 784 w 1592"/>
              <a:gd name="T77" fmla="*/ 419 h 481"/>
              <a:gd name="T78" fmla="*/ 608 w 1592"/>
              <a:gd name="T79" fmla="*/ 419 h 481"/>
              <a:gd name="T80" fmla="*/ 570 w 1592"/>
              <a:gd name="T81" fmla="*/ 9 h 481"/>
              <a:gd name="T82" fmla="*/ 549 w 1592"/>
              <a:gd name="T83" fmla="*/ 309 h 481"/>
              <a:gd name="T84" fmla="*/ 843 w 1592"/>
              <a:gd name="T85" fmla="*/ 309 h 481"/>
              <a:gd name="T86" fmla="*/ 822 w 1592"/>
              <a:gd name="T87" fmla="*/ 9 h 481"/>
              <a:gd name="T88" fmla="*/ 230 w 1592"/>
              <a:gd name="T89" fmla="*/ 41 h 481"/>
              <a:gd name="T90" fmla="*/ 230 w 1592"/>
              <a:gd name="T91" fmla="*/ 62 h 481"/>
              <a:gd name="T92" fmla="*/ 231 w 1592"/>
              <a:gd name="T93" fmla="*/ 62 h 481"/>
              <a:gd name="T94" fmla="*/ 251 w 1592"/>
              <a:gd name="T95" fmla="*/ 67 h 481"/>
              <a:gd name="T96" fmla="*/ 251 w 1592"/>
              <a:gd name="T97" fmla="*/ 67 h 481"/>
              <a:gd name="T98" fmla="*/ 251 w 1592"/>
              <a:gd name="T99" fmla="*/ 414 h 481"/>
              <a:gd name="T100" fmla="*/ 230 w 1592"/>
              <a:gd name="T101" fmla="*/ 440 h 481"/>
              <a:gd name="T102" fmla="*/ 230 w 1592"/>
              <a:gd name="T103" fmla="*/ 41 h 481"/>
              <a:gd name="T104" fmla="*/ 1104 w 1592"/>
              <a:gd name="T105" fmla="*/ 10 h 481"/>
              <a:gd name="T106" fmla="*/ 1083 w 1592"/>
              <a:gd name="T107" fmla="*/ 8 h 481"/>
              <a:gd name="T108" fmla="*/ 1075 w 1592"/>
              <a:gd name="T109" fmla="*/ 34 h 481"/>
              <a:gd name="T110" fmla="*/ 926 w 1592"/>
              <a:gd name="T111" fmla="*/ 472 h 481"/>
              <a:gd name="T112" fmla="*/ 1075 w 1592"/>
              <a:gd name="T113" fmla="*/ 95 h 481"/>
              <a:gd name="T114" fmla="*/ 1093 w 1592"/>
              <a:gd name="T115" fmla="*/ 41 h 481"/>
              <a:gd name="T116" fmla="*/ 1112 w 1592"/>
              <a:gd name="T117" fmla="*/ 95 h 481"/>
              <a:gd name="T118" fmla="*/ 1260 w 1592"/>
              <a:gd name="T119" fmla="*/ 472 h 481"/>
              <a:gd name="T120" fmla="*/ 1112 w 1592"/>
              <a:gd name="T121" fmla="*/ 3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2" h="481">
                <a:moveTo>
                  <a:pt x="1201" y="411"/>
                </a:moveTo>
                <a:cubicBezTo>
                  <a:pt x="1221" y="472"/>
                  <a:pt x="1221" y="472"/>
                  <a:pt x="1221" y="472"/>
                </a:cubicBezTo>
                <a:cubicBezTo>
                  <a:pt x="1201" y="472"/>
                  <a:pt x="1201" y="472"/>
                  <a:pt x="1201" y="472"/>
                </a:cubicBezTo>
                <a:cubicBezTo>
                  <a:pt x="1180" y="411"/>
                  <a:pt x="1180" y="411"/>
                  <a:pt x="1180" y="411"/>
                </a:cubicBezTo>
                <a:cubicBezTo>
                  <a:pt x="1162" y="358"/>
                  <a:pt x="1162" y="358"/>
                  <a:pt x="1162" y="358"/>
                </a:cubicBezTo>
                <a:cubicBezTo>
                  <a:pt x="1093" y="155"/>
                  <a:pt x="1093" y="155"/>
                  <a:pt x="1093" y="155"/>
                </a:cubicBezTo>
                <a:cubicBezTo>
                  <a:pt x="1024" y="358"/>
                  <a:pt x="1024" y="358"/>
                  <a:pt x="1024" y="358"/>
                </a:cubicBezTo>
                <a:cubicBezTo>
                  <a:pt x="1012" y="393"/>
                  <a:pt x="1012" y="393"/>
                  <a:pt x="1012" y="393"/>
                </a:cubicBezTo>
                <a:cubicBezTo>
                  <a:pt x="1006" y="411"/>
                  <a:pt x="1006" y="411"/>
                  <a:pt x="1006" y="411"/>
                </a:cubicBezTo>
                <a:cubicBezTo>
                  <a:pt x="986" y="472"/>
                  <a:pt x="986" y="472"/>
                  <a:pt x="986" y="472"/>
                </a:cubicBezTo>
                <a:cubicBezTo>
                  <a:pt x="965" y="472"/>
                  <a:pt x="965" y="472"/>
                  <a:pt x="965" y="472"/>
                </a:cubicBezTo>
                <a:cubicBezTo>
                  <a:pt x="986" y="411"/>
                  <a:pt x="986" y="411"/>
                  <a:pt x="986" y="411"/>
                </a:cubicBezTo>
                <a:cubicBezTo>
                  <a:pt x="992" y="393"/>
                  <a:pt x="992" y="393"/>
                  <a:pt x="992" y="393"/>
                </a:cubicBezTo>
                <a:cubicBezTo>
                  <a:pt x="1004" y="358"/>
                  <a:pt x="1004" y="358"/>
                  <a:pt x="1004" y="358"/>
                </a:cubicBezTo>
                <a:cubicBezTo>
                  <a:pt x="1083" y="125"/>
                  <a:pt x="1083" y="125"/>
                  <a:pt x="1083" y="125"/>
                </a:cubicBezTo>
                <a:cubicBezTo>
                  <a:pt x="1093" y="94"/>
                  <a:pt x="1093" y="94"/>
                  <a:pt x="1093" y="94"/>
                </a:cubicBezTo>
                <a:cubicBezTo>
                  <a:pt x="1104" y="125"/>
                  <a:pt x="1104" y="125"/>
                  <a:pt x="1104" y="125"/>
                </a:cubicBezTo>
                <a:cubicBezTo>
                  <a:pt x="1183" y="358"/>
                  <a:pt x="1183" y="358"/>
                  <a:pt x="1183" y="358"/>
                </a:cubicBezTo>
                <a:cubicBezTo>
                  <a:pt x="1195" y="393"/>
                  <a:pt x="1195" y="393"/>
                  <a:pt x="1195" y="393"/>
                </a:cubicBezTo>
                <a:lnTo>
                  <a:pt x="1201" y="411"/>
                </a:lnTo>
                <a:close/>
                <a:moveTo>
                  <a:pt x="0" y="240"/>
                </a:moveTo>
                <a:cubicBezTo>
                  <a:pt x="0" y="348"/>
                  <a:pt x="85" y="436"/>
                  <a:pt x="191" y="442"/>
                </a:cubicBezTo>
                <a:cubicBezTo>
                  <a:pt x="191" y="421"/>
                  <a:pt x="191" y="421"/>
                  <a:pt x="191" y="421"/>
                </a:cubicBezTo>
                <a:cubicBezTo>
                  <a:pt x="97" y="415"/>
                  <a:pt x="21" y="336"/>
                  <a:pt x="21" y="240"/>
                </a:cubicBezTo>
                <a:cubicBezTo>
                  <a:pt x="21" y="144"/>
                  <a:pt x="97" y="66"/>
                  <a:pt x="191" y="60"/>
                </a:cubicBezTo>
                <a:cubicBezTo>
                  <a:pt x="191" y="39"/>
                  <a:pt x="191" y="39"/>
                  <a:pt x="191" y="39"/>
                </a:cubicBezTo>
                <a:cubicBezTo>
                  <a:pt x="85" y="44"/>
                  <a:pt x="0" y="133"/>
                  <a:pt x="0" y="240"/>
                </a:cubicBezTo>
                <a:close/>
                <a:moveTo>
                  <a:pt x="695" y="437"/>
                </a:moveTo>
                <a:cubicBezTo>
                  <a:pt x="748" y="437"/>
                  <a:pt x="804" y="397"/>
                  <a:pt x="804" y="310"/>
                </a:cubicBezTo>
                <a:cubicBezTo>
                  <a:pt x="804" y="9"/>
                  <a:pt x="804" y="9"/>
                  <a:pt x="804" y="9"/>
                </a:cubicBezTo>
                <a:cubicBezTo>
                  <a:pt x="783" y="9"/>
                  <a:pt x="783" y="9"/>
                  <a:pt x="783" y="9"/>
                </a:cubicBezTo>
                <a:cubicBezTo>
                  <a:pt x="783" y="305"/>
                  <a:pt x="783" y="305"/>
                  <a:pt x="783" y="305"/>
                </a:cubicBezTo>
                <a:cubicBezTo>
                  <a:pt x="783" y="341"/>
                  <a:pt x="776" y="369"/>
                  <a:pt x="761" y="387"/>
                </a:cubicBezTo>
                <a:cubicBezTo>
                  <a:pt x="746" y="404"/>
                  <a:pt x="725" y="413"/>
                  <a:pt x="696" y="413"/>
                </a:cubicBezTo>
                <a:cubicBezTo>
                  <a:pt x="668" y="413"/>
                  <a:pt x="646" y="404"/>
                  <a:pt x="631" y="387"/>
                </a:cubicBezTo>
                <a:cubicBezTo>
                  <a:pt x="616" y="369"/>
                  <a:pt x="609" y="341"/>
                  <a:pt x="609" y="305"/>
                </a:cubicBezTo>
                <a:cubicBezTo>
                  <a:pt x="609" y="9"/>
                  <a:pt x="609" y="9"/>
                  <a:pt x="609" y="9"/>
                </a:cubicBezTo>
                <a:cubicBezTo>
                  <a:pt x="587" y="9"/>
                  <a:pt x="587" y="9"/>
                  <a:pt x="587" y="9"/>
                </a:cubicBezTo>
                <a:cubicBezTo>
                  <a:pt x="587" y="310"/>
                  <a:pt x="587" y="310"/>
                  <a:pt x="587" y="310"/>
                </a:cubicBezTo>
                <a:cubicBezTo>
                  <a:pt x="587" y="398"/>
                  <a:pt x="642" y="437"/>
                  <a:pt x="695" y="437"/>
                </a:cubicBezTo>
                <a:close/>
                <a:moveTo>
                  <a:pt x="231" y="62"/>
                </a:moveTo>
                <a:cubicBezTo>
                  <a:pt x="231" y="62"/>
                  <a:pt x="230" y="62"/>
                  <a:pt x="230" y="62"/>
                </a:cubicBezTo>
                <a:cubicBezTo>
                  <a:pt x="230" y="62"/>
                  <a:pt x="230" y="62"/>
                  <a:pt x="230" y="62"/>
                </a:cubicBezTo>
                <a:cubicBezTo>
                  <a:pt x="230" y="419"/>
                  <a:pt x="230" y="419"/>
                  <a:pt x="230" y="419"/>
                </a:cubicBezTo>
                <a:cubicBezTo>
                  <a:pt x="237" y="418"/>
                  <a:pt x="244" y="416"/>
                  <a:pt x="251" y="414"/>
                </a:cubicBezTo>
                <a:cubicBezTo>
                  <a:pt x="251" y="67"/>
                  <a:pt x="251" y="67"/>
                  <a:pt x="251" y="67"/>
                </a:cubicBezTo>
                <a:cubicBezTo>
                  <a:pt x="248" y="66"/>
                  <a:pt x="246" y="65"/>
                  <a:pt x="244" y="65"/>
                </a:cubicBezTo>
                <a:cubicBezTo>
                  <a:pt x="239" y="64"/>
                  <a:pt x="235" y="63"/>
                  <a:pt x="231" y="62"/>
                </a:cubicBezTo>
                <a:close/>
                <a:moveTo>
                  <a:pt x="1425" y="408"/>
                </a:moveTo>
                <a:cubicBezTo>
                  <a:pt x="1425" y="9"/>
                  <a:pt x="1425" y="9"/>
                  <a:pt x="1425" y="9"/>
                </a:cubicBezTo>
                <a:cubicBezTo>
                  <a:pt x="1404" y="9"/>
                  <a:pt x="1404" y="9"/>
                  <a:pt x="1404" y="9"/>
                </a:cubicBezTo>
                <a:cubicBezTo>
                  <a:pt x="1404" y="432"/>
                  <a:pt x="1404" y="432"/>
                  <a:pt x="1404" y="432"/>
                </a:cubicBezTo>
                <a:cubicBezTo>
                  <a:pt x="1592" y="432"/>
                  <a:pt x="1592" y="432"/>
                  <a:pt x="1592" y="432"/>
                </a:cubicBezTo>
                <a:cubicBezTo>
                  <a:pt x="1592" y="408"/>
                  <a:pt x="1592" y="408"/>
                  <a:pt x="1592" y="408"/>
                </a:cubicBezTo>
                <a:lnTo>
                  <a:pt x="1425" y="408"/>
                </a:lnTo>
                <a:close/>
                <a:moveTo>
                  <a:pt x="1387" y="9"/>
                </a:moveTo>
                <a:cubicBezTo>
                  <a:pt x="1365" y="9"/>
                  <a:pt x="1365" y="9"/>
                  <a:pt x="1365" y="9"/>
                </a:cubicBezTo>
                <a:cubicBezTo>
                  <a:pt x="1365" y="472"/>
                  <a:pt x="1365" y="472"/>
                  <a:pt x="1365" y="472"/>
                </a:cubicBezTo>
                <a:cubicBezTo>
                  <a:pt x="1592" y="472"/>
                  <a:pt x="1592" y="472"/>
                  <a:pt x="1592" y="472"/>
                </a:cubicBezTo>
                <a:cubicBezTo>
                  <a:pt x="1592" y="450"/>
                  <a:pt x="1592" y="450"/>
                  <a:pt x="1592" y="450"/>
                </a:cubicBezTo>
                <a:cubicBezTo>
                  <a:pt x="1387" y="450"/>
                  <a:pt x="1387" y="450"/>
                  <a:pt x="1387" y="450"/>
                </a:cubicBezTo>
                <a:lnTo>
                  <a:pt x="1387" y="9"/>
                </a:lnTo>
                <a:close/>
                <a:moveTo>
                  <a:pt x="442" y="240"/>
                </a:moveTo>
                <a:cubicBezTo>
                  <a:pt x="442" y="373"/>
                  <a:pt x="334" y="481"/>
                  <a:pt x="202" y="481"/>
                </a:cubicBezTo>
                <a:cubicBezTo>
                  <a:pt x="191" y="481"/>
                  <a:pt x="191" y="481"/>
                  <a:pt x="191" y="481"/>
                </a:cubicBezTo>
                <a:cubicBezTo>
                  <a:pt x="191" y="442"/>
                  <a:pt x="191" y="442"/>
                  <a:pt x="191" y="442"/>
                </a:cubicBezTo>
                <a:cubicBezTo>
                  <a:pt x="191" y="421"/>
                  <a:pt x="191" y="421"/>
                  <a:pt x="191" y="421"/>
                </a:cubicBezTo>
                <a:cubicBezTo>
                  <a:pt x="191" y="60"/>
                  <a:pt x="191" y="60"/>
                  <a:pt x="191" y="60"/>
                </a:cubicBezTo>
                <a:cubicBezTo>
                  <a:pt x="191" y="39"/>
                  <a:pt x="191" y="39"/>
                  <a:pt x="191" y="39"/>
                </a:cubicBezTo>
                <a:cubicBezTo>
                  <a:pt x="191" y="0"/>
                  <a:pt x="191" y="0"/>
                  <a:pt x="191" y="0"/>
                </a:cubicBezTo>
                <a:cubicBezTo>
                  <a:pt x="202" y="0"/>
                  <a:pt x="202" y="0"/>
                  <a:pt x="202" y="0"/>
                </a:cubicBezTo>
                <a:cubicBezTo>
                  <a:pt x="334" y="0"/>
                  <a:pt x="442" y="108"/>
                  <a:pt x="442" y="240"/>
                </a:cubicBezTo>
                <a:close/>
                <a:moveTo>
                  <a:pt x="421" y="240"/>
                </a:moveTo>
                <a:cubicBezTo>
                  <a:pt x="421" y="123"/>
                  <a:pt x="328" y="27"/>
                  <a:pt x="212" y="21"/>
                </a:cubicBezTo>
                <a:cubicBezTo>
                  <a:pt x="212" y="459"/>
                  <a:pt x="212" y="459"/>
                  <a:pt x="212" y="459"/>
                </a:cubicBezTo>
                <a:cubicBezTo>
                  <a:pt x="328" y="454"/>
                  <a:pt x="421" y="358"/>
                  <a:pt x="421" y="240"/>
                </a:cubicBezTo>
                <a:close/>
                <a:moveTo>
                  <a:pt x="822" y="312"/>
                </a:moveTo>
                <a:cubicBezTo>
                  <a:pt x="822" y="356"/>
                  <a:pt x="809" y="393"/>
                  <a:pt x="784" y="419"/>
                </a:cubicBezTo>
                <a:cubicBezTo>
                  <a:pt x="761" y="442"/>
                  <a:pt x="729" y="455"/>
                  <a:pt x="695" y="455"/>
                </a:cubicBezTo>
                <a:cubicBezTo>
                  <a:pt x="661" y="455"/>
                  <a:pt x="630" y="442"/>
                  <a:pt x="608" y="419"/>
                </a:cubicBezTo>
                <a:cubicBezTo>
                  <a:pt x="583" y="393"/>
                  <a:pt x="570" y="356"/>
                  <a:pt x="570" y="312"/>
                </a:cubicBezTo>
                <a:cubicBezTo>
                  <a:pt x="570" y="9"/>
                  <a:pt x="570" y="9"/>
                  <a:pt x="570" y="9"/>
                </a:cubicBezTo>
                <a:cubicBezTo>
                  <a:pt x="549" y="9"/>
                  <a:pt x="549" y="9"/>
                  <a:pt x="549" y="9"/>
                </a:cubicBezTo>
                <a:cubicBezTo>
                  <a:pt x="549" y="309"/>
                  <a:pt x="549" y="309"/>
                  <a:pt x="549" y="309"/>
                </a:cubicBezTo>
                <a:cubicBezTo>
                  <a:pt x="549" y="413"/>
                  <a:pt x="605" y="478"/>
                  <a:pt x="696" y="478"/>
                </a:cubicBezTo>
                <a:cubicBezTo>
                  <a:pt x="787" y="478"/>
                  <a:pt x="843" y="413"/>
                  <a:pt x="843" y="309"/>
                </a:cubicBezTo>
                <a:cubicBezTo>
                  <a:pt x="843" y="9"/>
                  <a:pt x="843" y="9"/>
                  <a:pt x="843" y="9"/>
                </a:cubicBezTo>
                <a:cubicBezTo>
                  <a:pt x="822" y="9"/>
                  <a:pt x="822" y="9"/>
                  <a:pt x="822" y="9"/>
                </a:cubicBezTo>
                <a:lnTo>
                  <a:pt x="822" y="312"/>
                </a:lnTo>
                <a:close/>
                <a:moveTo>
                  <a:pt x="230" y="41"/>
                </a:moveTo>
                <a:cubicBezTo>
                  <a:pt x="230" y="62"/>
                  <a:pt x="230" y="62"/>
                  <a:pt x="230" y="62"/>
                </a:cubicBezTo>
                <a:cubicBezTo>
                  <a:pt x="230" y="62"/>
                  <a:pt x="230" y="62"/>
                  <a:pt x="230" y="62"/>
                </a:cubicBezTo>
                <a:cubicBezTo>
                  <a:pt x="230" y="62"/>
                  <a:pt x="230" y="62"/>
                  <a:pt x="230" y="62"/>
                </a:cubicBezTo>
                <a:cubicBezTo>
                  <a:pt x="230" y="62"/>
                  <a:pt x="231" y="62"/>
                  <a:pt x="231" y="62"/>
                </a:cubicBezTo>
                <a:cubicBezTo>
                  <a:pt x="235" y="63"/>
                  <a:pt x="239" y="64"/>
                  <a:pt x="244" y="65"/>
                </a:cubicBezTo>
                <a:cubicBezTo>
                  <a:pt x="246" y="65"/>
                  <a:pt x="248" y="66"/>
                  <a:pt x="251" y="67"/>
                </a:cubicBezTo>
                <a:cubicBezTo>
                  <a:pt x="251" y="67"/>
                  <a:pt x="251" y="67"/>
                  <a:pt x="251" y="67"/>
                </a:cubicBezTo>
                <a:cubicBezTo>
                  <a:pt x="251" y="67"/>
                  <a:pt x="251" y="67"/>
                  <a:pt x="251" y="67"/>
                </a:cubicBezTo>
                <a:cubicBezTo>
                  <a:pt x="327" y="88"/>
                  <a:pt x="382" y="158"/>
                  <a:pt x="382" y="240"/>
                </a:cubicBezTo>
                <a:cubicBezTo>
                  <a:pt x="382" y="323"/>
                  <a:pt x="327" y="393"/>
                  <a:pt x="251" y="414"/>
                </a:cubicBezTo>
                <a:cubicBezTo>
                  <a:pt x="244" y="416"/>
                  <a:pt x="237" y="418"/>
                  <a:pt x="230" y="419"/>
                </a:cubicBezTo>
                <a:cubicBezTo>
                  <a:pt x="230" y="440"/>
                  <a:pt x="230" y="440"/>
                  <a:pt x="230" y="440"/>
                </a:cubicBezTo>
                <a:cubicBezTo>
                  <a:pt x="328" y="426"/>
                  <a:pt x="403" y="342"/>
                  <a:pt x="403" y="240"/>
                </a:cubicBezTo>
                <a:cubicBezTo>
                  <a:pt x="403" y="139"/>
                  <a:pt x="328" y="55"/>
                  <a:pt x="230" y="41"/>
                </a:cubicBezTo>
                <a:close/>
                <a:moveTo>
                  <a:pt x="1112" y="34"/>
                </a:moveTo>
                <a:cubicBezTo>
                  <a:pt x="1104" y="10"/>
                  <a:pt x="1104" y="10"/>
                  <a:pt x="1104" y="10"/>
                </a:cubicBezTo>
                <a:cubicBezTo>
                  <a:pt x="1103" y="8"/>
                  <a:pt x="1103" y="8"/>
                  <a:pt x="1103" y="8"/>
                </a:cubicBezTo>
                <a:cubicBezTo>
                  <a:pt x="1083" y="8"/>
                  <a:pt x="1083" y="8"/>
                  <a:pt x="1083" y="8"/>
                </a:cubicBezTo>
                <a:cubicBezTo>
                  <a:pt x="1083" y="10"/>
                  <a:pt x="1083" y="10"/>
                  <a:pt x="1083" y="10"/>
                </a:cubicBezTo>
                <a:cubicBezTo>
                  <a:pt x="1075" y="34"/>
                  <a:pt x="1075" y="34"/>
                  <a:pt x="1075" y="34"/>
                </a:cubicBezTo>
                <a:cubicBezTo>
                  <a:pt x="1064" y="64"/>
                  <a:pt x="1064" y="64"/>
                  <a:pt x="1064" y="64"/>
                </a:cubicBezTo>
                <a:cubicBezTo>
                  <a:pt x="926" y="472"/>
                  <a:pt x="926" y="472"/>
                  <a:pt x="926" y="472"/>
                </a:cubicBezTo>
                <a:cubicBezTo>
                  <a:pt x="947" y="472"/>
                  <a:pt x="947" y="472"/>
                  <a:pt x="947" y="472"/>
                </a:cubicBezTo>
                <a:cubicBezTo>
                  <a:pt x="1075" y="95"/>
                  <a:pt x="1075" y="95"/>
                  <a:pt x="1075" y="95"/>
                </a:cubicBezTo>
                <a:cubicBezTo>
                  <a:pt x="1085" y="64"/>
                  <a:pt x="1085" y="64"/>
                  <a:pt x="1085" y="64"/>
                </a:cubicBezTo>
                <a:cubicBezTo>
                  <a:pt x="1093" y="41"/>
                  <a:pt x="1093" y="41"/>
                  <a:pt x="1093" y="41"/>
                </a:cubicBezTo>
                <a:cubicBezTo>
                  <a:pt x="1101" y="64"/>
                  <a:pt x="1101" y="64"/>
                  <a:pt x="1101" y="64"/>
                </a:cubicBezTo>
                <a:cubicBezTo>
                  <a:pt x="1112" y="95"/>
                  <a:pt x="1112" y="95"/>
                  <a:pt x="1112" y="95"/>
                </a:cubicBezTo>
                <a:cubicBezTo>
                  <a:pt x="1240" y="472"/>
                  <a:pt x="1240" y="472"/>
                  <a:pt x="1240" y="472"/>
                </a:cubicBezTo>
                <a:cubicBezTo>
                  <a:pt x="1260" y="472"/>
                  <a:pt x="1260" y="472"/>
                  <a:pt x="1260" y="472"/>
                </a:cubicBezTo>
                <a:cubicBezTo>
                  <a:pt x="1122" y="64"/>
                  <a:pt x="1122" y="64"/>
                  <a:pt x="1122" y="64"/>
                </a:cubicBezTo>
                <a:lnTo>
                  <a:pt x="1112"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Tree>
    <p:extLst>
      <p:ext uri="{BB962C8B-B14F-4D97-AF65-F5344CB8AC3E}">
        <p14:creationId xmlns:p14="http://schemas.microsoft.com/office/powerpoint/2010/main" val="84437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Sidebar, One Content">
    <p:bg bwMode="gray">
      <p:bgRef idx="1001">
        <a:schemeClr val="bg1"/>
      </p:bgRef>
    </p:bg>
    <p:spTree>
      <p:nvGrpSpPr>
        <p:cNvPr id="1" name=""/>
        <p:cNvGrpSpPr/>
        <p:nvPr/>
      </p:nvGrpSpPr>
      <p:grpSpPr>
        <a:xfrm>
          <a:off x="0" y="0"/>
          <a:ext cx="0" cy="0"/>
          <a:chOff x="0" y="0"/>
          <a:chExt cx="0" cy="0"/>
        </a:xfrm>
      </p:grpSpPr>
      <p:sp>
        <p:nvSpPr>
          <p:cNvPr id="16" name="Slide Number Placeholder">
            <a:extLst>
              <a:ext uri="{FF2B5EF4-FFF2-40B4-BE49-F238E27FC236}">
                <a16:creationId xmlns:a16="http://schemas.microsoft.com/office/drawing/2014/main" id="{34F33C89-B514-4DAF-A32A-EA2C7367344F}"/>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7" name="Footer Placeholder">
            <a:extLst>
              <a:ext uri="{FF2B5EF4-FFF2-40B4-BE49-F238E27FC236}">
                <a16:creationId xmlns:a16="http://schemas.microsoft.com/office/drawing/2014/main" id="{BB72FF7E-39C4-49F6-8CFC-FBAE6BFC2B0A}"/>
              </a:ext>
            </a:extLst>
          </p:cNvPr>
          <p:cNvSpPr>
            <a:spLocks noGrp="1"/>
          </p:cNvSpPr>
          <p:nvPr>
            <p:ph type="ftr" sz="quarter" idx="10"/>
          </p:nvPr>
        </p:nvSpPr>
        <p:spPr bwMode="gray">
          <a:xfrm>
            <a:off x="4440599" y="6426000"/>
            <a:ext cx="5760000" cy="162000"/>
          </a:xfrm>
        </p:spPr>
        <p:txBody>
          <a:bodyPr/>
          <a:lstStyle/>
          <a:p>
            <a:r>
              <a:rPr lang="en-GB" noProof="0"/>
              <a:t>&lt;Confidential or Internal use only. To edit go to Insert then Header &amp; Footer&gt;</a:t>
            </a:r>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p:nvPr>
        </p:nvSpPr>
        <p:spPr bwMode="gray">
          <a:xfrm>
            <a:off x="4440599" y="1602000"/>
            <a:ext cx="6983391" cy="4536000"/>
          </a:xfrm>
        </p:spPr>
        <p:txBody>
          <a:bodyPr/>
          <a:lstStyle>
            <a:lvl1pPr rtl="0">
              <a:defRPr/>
            </a:lvl1pPr>
            <a:lvl2pPr rtl="0">
              <a:defRPr/>
            </a:lvl2pPr>
            <a:lvl3pPr rtl="0">
              <a:defRPr/>
            </a:lvl3pPr>
            <a:lvl4pPr rtl="0">
              <a:defRPr/>
            </a:lvl4pPr>
            <a:lvl5pPr rtl="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1">
            <a:extLst>
              <a:ext uri="{FF2B5EF4-FFF2-40B4-BE49-F238E27FC236}">
                <a16:creationId xmlns:a16="http://schemas.microsoft.com/office/drawing/2014/main" id="{924888C1-B843-43DA-8CFA-492FB3B808D4}"/>
              </a:ext>
            </a:extLst>
          </p:cNvPr>
          <p:cNvSpPr>
            <a:spLocks noGrp="1"/>
          </p:cNvSpPr>
          <p:nvPr>
            <p:ph type="title"/>
          </p:nvPr>
        </p:nvSpPr>
        <p:spPr bwMode="gray">
          <a:xfrm>
            <a:off x="4440599" y="450000"/>
            <a:ext cx="5507402" cy="864000"/>
          </a:xfrm>
        </p:spPr>
        <p:txBody>
          <a:bodyPr/>
          <a:lstStyle/>
          <a:p>
            <a:r>
              <a:rPr lang="en-US" noProof="0"/>
              <a:t>Click to edit Master title style</a:t>
            </a:r>
            <a:endParaRPr lang="en-GB" noProof="0"/>
          </a:p>
        </p:txBody>
      </p:sp>
      <p:sp>
        <p:nvSpPr>
          <p:cNvPr id="5" name="Coloured Background">
            <a:extLst>
              <a:ext uri="{FF2B5EF4-FFF2-40B4-BE49-F238E27FC236}">
                <a16:creationId xmlns:a16="http://schemas.microsoft.com/office/drawing/2014/main" id="{AEB42C21-6B49-4698-B306-913E04D09F7F}"/>
              </a:ext>
            </a:extLst>
          </p:cNvPr>
          <p:cNvSpPr/>
          <p:nvPr userDrawn="1"/>
        </p:nvSpPr>
        <p:spPr bwMode="gray">
          <a:xfrm>
            <a:off x="0" y="0"/>
            <a:ext cx="407879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Text Placeholder">
            <a:extLst>
              <a:ext uri="{FF2B5EF4-FFF2-40B4-BE49-F238E27FC236}">
                <a16:creationId xmlns:a16="http://schemas.microsoft.com/office/drawing/2014/main" id="{10CD9B76-39DC-4A00-AD17-930D1BF020E8}"/>
              </a:ext>
            </a:extLst>
          </p:cNvPr>
          <p:cNvSpPr>
            <a:spLocks noGrp="1"/>
          </p:cNvSpPr>
          <p:nvPr>
            <p:ph type="body" sz="quarter" idx="12"/>
          </p:nvPr>
        </p:nvSpPr>
        <p:spPr bwMode="gray">
          <a:xfrm>
            <a:off x="561433" y="449263"/>
            <a:ext cx="2955925" cy="5688012"/>
          </a:xfrm>
        </p:spPr>
        <p:txBody>
          <a:bodyPr anchor="ctr" anchorCtr="0"/>
          <a:lstStyle>
            <a:lvl1pPr>
              <a:defRPr sz="2400">
                <a:solidFill>
                  <a:schemeClr val="bg1"/>
                </a:solidFill>
              </a:defRPr>
            </a:lvl1pPr>
            <a:lvl2pP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vl6pPr marL="360000" indent="-360000">
              <a:buClr>
                <a:schemeClr val="bg1"/>
              </a:buClr>
              <a:buFont typeface="+mj-lt"/>
              <a:buAutoNum type="arabicPeriod"/>
              <a:defRPr sz="2400">
                <a:solidFill>
                  <a:schemeClr val="bg1"/>
                </a:solidFill>
              </a:defRPr>
            </a:lvl6pPr>
            <a:lvl7pPr marL="720000" indent="-360000">
              <a:buClr>
                <a:schemeClr val="bg1"/>
              </a:buClr>
              <a:buFont typeface="+mj-lt"/>
              <a:buAutoNum type="alphaLcPeriod"/>
              <a:defRPr sz="2400">
                <a:solidFill>
                  <a:schemeClr val="bg1"/>
                </a:solidFill>
              </a:defRPr>
            </a:lvl7pPr>
            <a:lvl8pPr marL="1080000" indent="-360000">
              <a:buClr>
                <a:schemeClr val="bg1"/>
              </a:buClr>
              <a:buFont typeface="+mj-lt"/>
              <a:buAutoNum type="romanLcPeriod"/>
              <a:defRPr sz="2400">
                <a:solidFill>
                  <a:schemeClr val="bg1"/>
                </a:solidFill>
              </a:defRPr>
            </a:lvl8pPr>
            <a:lvl9pPr>
              <a:defRPr sz="1400">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60331300"/>
      </p:ext>
    </p:extLst>
  </p:cSld>
  <p:clrMapOvr>
    <a:masterClrMapping/>
  </p:clrMapOvr>
  <p:extLst>
    <p:ext uri="{DCECCB84-F9BA-43D5-87BE-67443E8EF086}">
      <p15:sldGuideLst xmlns:p15="http://schemas.microsoft.com/office/powerpoint/2012/main">
        <p15:guide id="1" pos="2796" userDrawn="1">
          <p15:clr>
            <a:srgbClr val="A4A3A4"/>
          </p15:clr>
        </p15:guide>
        <p15:guide id="2" pos="2346"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Sidebar, Two Content">
    <p:bg bwMode="gray">
      <p:bgRef idx="1001">
        <a:schemeClr val="bg1"/>
      </p:bgRef>
    </p:bg>
    <p:spTree>
      <p:nvGrpSpPr>
        <p:cNvPr id="1" name=""/>
        <p:cNvGrpSpPr/>
        <p:nvPr/>
      </p:nvGrpSpPr>
      <p:grpSpPr>
        <a:xfrm>
          <a:off x="0" y="0"/>
          <a:ext cx="0" cy="0"/>
          <a:chOff x="0" y="0"/>
          <a:chExt cx="0" cy="0"/>
        </a:xfrm>
      </p:grpSpPr>
      <p:sp>
        <p:nvSpPr>
          <p:cNvPr id="7" name="Slide Number Placeholder">
            <a:extLst>
              <a:ext uri="{FF2B5EF4-FFF2-40B4-BE49-F238E27FC236}">
                <a16:creationId xmlns:a16="http://schemas.microsoft.com/office/drawing/2014/main" id="{7FBF0E6D-1628-450E-AF52-57A301427F79}"/>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5" name="Footer Placeholder">
            <a:extLst>
              <a:ext uri="{FF2B5EF4-FFF2-40B4-BE49-F238E27FC236}">
                <a16:creationId xmlns:a16="http://schemas.microsoft.com/office/drawing/2014/main" id="{F6FE43B1-8998-4E27-99E8-DEB3D320FB3C}"/>
              </a:ext>
            </a:extLst>
          </p:cNvPr>
          <p:cNvSpPr>
            <a:spLocks noGrp="1"/>
          </p:cNvSpPr>
          <p:nvPr>
            <p:ph type="ftr" sz="quarter" idx="10"/>
          </p:nvPr>
        </p:nvSpPr>
        <p:spPr bwMode="gray">
          <a:xfrm>
            <a:off x="4440600" y="6426000"/>
            <a:ext cx="5760000" cy="162000"/>
          </a:xfrm>
        </p:spPr>
        <p:txBody>
          <a:bodyPr/>
          <a:lstStyle/>
          <a:p>
            <a:r>
              <a:rPr lang="en-GB" noProof="0"/>
              <a:t>&lt;Confidential or Internal use only. To edit go to Insert then Header &amp; Footer&gt;</a:t>
            </a:r>
          </a:p>
        </p:txBody>
      </p:sp>
      <p:sp>
        <p:nvSpPr>
          <p:cNvPr id="4" name="Content Placeholder 2">
            <a:extLst>
              <a:ext uri="{FF2B5EF4-FFF2-40B4-BE49-F238E27FC236}">
                <a16:creationId xmlns:a16="http://schemas.microsoft.com/office/drawing/2014/main" id="{5E3A1AF3-29E8-4EE9-A33A-CF0577F6A88C}"/>
              </a:ext>
            </a:extLst>
          </p:cNvPr>
          <p:cNvSpPr>
            <a:spLocks noGrp="1"/>
          </p:cNvSpPr>
          <p:nvPr>
            <p:ph sz="half" idx="2"/>
          </p:nvPr>
        </p:nvSpPr>
        <p:spPr bwMode="gray">
          <a:xfrm>
            <a:off x="8113200" y="1602000"/>
            <a:ext cx="3312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p:nvPr>
        </p:nvSpPr>
        <p:spPr bwMode="gray">
          <a:xfrm>
            <a:off x="4440600" y="1602000"/>
            <a:ext cx="3312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4439401" y="450000"/>
            <a:ext cx="5508599" cy="864000"/>
          </a:xfrm>
        </p:spPr>
        <p:txBody>
          <a:bodyPr/>
          <a:lstStyle/>
          <a:p>
            <a:r>
              <a:rPr lang="en-US" noProof="0"/>
              <a:t>Click to edit Master title style</a:t>
            </a:r>
            <a:endParaRPr lang="en-GB" noProof="0"/>
          </a:p>
        </p:txBody>
      </p:sp>
      <p:sp>
        <p:nvSpPr>
          <p:cNvPr id="16" name="Coloured Background">
            <a:extLst>
              <a:ext uri="{FF2B5EF4-FFF2-40B4-BE49-F238E27FC236}">
                <a16:creationId xmlns:a16="http://schemas.microsoft.com/office/drawing/2014/main" id="{0A3B339D-E0EB-4226-A99E-200BC9460145}"/>
              </a:ext>
            </a:extLst>
          </p:cNvPr>
          <p:cNvSpPr/>
          <p:nvPr userDrawn="1"/>
        </p:nvSpPr>
        <p:spPr bwMode="gray">
          <a:xfrm>
            <a:off x="0" y="0"/>
            <a:ext cx="407879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ext Placeholder">
            <a:extLst>
              <a:ext uri="{FF2B5EF4-FFF2-40B4-BE49-F238E27FC236}">
                <a16:creationId xmlns:a16="http://schemas.microsoft.com/office/drawing/2014/main" id="{7516CF65-F189-4295-AC79-FF1BD70BCBD6}"/>
              </a:ext>
            </a:extLst>
          </p:cNvPr>
          <p:cNvSpPr>
            <a:spLocks noGrp="1"/>
          </p:cNvSpPr>
          <p:nvPr>
            <p:ph type="body" sz="quarter" idx="12"/>
          </p:nvPr>
        </p:nvSpPr>
        <p:spPr bwMode="gray">
          <a:xfrm>
            <a:off x="561433" y="449263"/>
            <a:ext cx="2955925" cy="5688012"/>
          </a:xfrm>
        </p:spPr>
        <p:txBody>
          <a:bodyPr anchor="ctr" anchorCtr="0"/>
          <a:lstStyle>
            <a:lvl1pPr>
              <a:defRPr sz="2400">
                <a:solidFill>
                  <a:schemeClr val="bg1"/>
                </a:solidFill>
              </a:defRPr>
            </a:lvl1pPr>
            <a:lvl2pP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vl6pPr marL="360000" indent="-360000">
              <a:buClr>
                <a:schemeClr val="bg1"/>
              </a:buClr>
              <a:buFont typeface="+mj-lt"/>
              <a:buAutoNum type="arabicPeriod"/>
              <a:defRPr sz="2400">
                <a:solidFill>
                  <a:schemeClr val="bg1"/>
                </a:solidFill>
              </a:defRPr>
            </a:lvl6pPr>
            <a:lvl7pPr marL="720000" indent="-360000">
              <a:buClr>
                <a:schemeClr val="bg1"/>
              </a:buClr>
              <a:buFont typeface="+mj-lt"/>
              <a:buAutoNum type="alphaLcPeriod"/>
              <a:defRPr sz="2400">
                <a:solidFill>
                  <a:schemeClr val="bg1"/>
                </a:solidFill>
              </a:defRPr>
            </a:lvl7pPr>
            <a:lvl8pPr marL="1080000" indent="-360000">
              <a:buClr>
                <a:schemeClr val="bg1"/>
              </a:buClr>
              <a:buFont typeface="+mj-lt"/>
              <a:buAutoNum type="romanLcPeriod"/>
              <a:defRPr sz="2400">
                <a:solidFill>
                  <a:schemeClr val="bg1"/>
                </a:solidFill>
              </a:defRPr>
            </a:lvl8pPr>
            <a:lvl9pPr>
              <a:defRPr sz="1400">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189477978"/>
      </p:ext>
    </p:extLst>
  </p:cSld>
  <p:clrMapOvr>
    <a:masterClrMapping/>
  </p:clrMapOvr>
  <p:extLst>
    <p:ext uri="{DCECCB84-F9BA-43D5-87BE-67443E8EF086}">
      <p15:sldGuideLst xmlns:p15="http://schemas.microsoft.com/office/powerpoint/2012/main">
        <p15:guide id="1" pos="2796" userDrawn="1">
          <p15:clr>
            <a:srgbClr val="A4A3A4"/>
          </p15:clr>
        </p15:guide>
        <p15:guide id="2" pos="2346" userDrawn="1">
          <p15:clr>
            <a:srgbClr val="A4A3A4"/>
          </p15:clr>
        </p15:guide>
        <p15:guide id="3" pos="4884" userDrawn="1">
          <p15:clr>
            <a:srgbClr val="A4A3A4"/>
          </p15:clr>
        </p15:guide>
        <p15:guide id="4" pos="5106"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Sidebar, One Content">
    <p:bg bwMode="gray">
      <p:bgRef idx="1001">
        <a:schemeClr val="bg1"/>
      </p:bgRef>
    </p:bg>
    <p:spTree>
      <p:nvGrpSpPr>
        <p:cNvPr id="1" name=""/>
        <p:cNvGrpSpPr/>
        <p:nvPr/>
      </p:nvGrpSpPr>
      <p:grpSpPr>
        <a:xfrm>
          <a:off x="0" y="0"/>
          <a:ext cx="0" cy="0"/>
          <a:chOff x="0" y="0"/>
          <a:chExt cx="0" cy="0"/>
        </a:xfrm>
      </p:grpSpPr>
      <p:sp>
        <p:nvSpPr>
          <p:cNvPr id="7" name="Slide Number Placeholder">
            <a:extLst>
              <a:ext uri="{FF2B5EF4-FFF2-40B4-BE49-F238E27FC236}">
                <a16:creationId xmlns:a16="http://schemas.microsoft.com/office/drawing/2014/main" id="{C9E45F71-41A3-43AD-B3E6-EFCE0AC2BC90}"/>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5" name="Footer Placeholder">
            <a:extLst>
              <a:ext uri="{FF2B5EF4-FFF2-40B4-BE49-F238E27FC236}">
                <a16:creationId xmlns:a16="http://schemas.microsoft.com/office/drawing/2014/main" id="{08E90FE9-343C-4483-8618-8AAE9B96492F}"/>
              </a:ext>
            </a:extLst>
          </p:cNvPr>
          <p:cNvSpPr>
            <a:spLocks noGrp="1"/>
          </p:cNvSpPr>
          <p:nvPr>
            <p:ph type="ftr" sz="quarter" idx="10"/>
          </p:nvPr>
        </p:nvSpPr>
        <p:spPr bwMode="gray">
          <a:xfrm>
            <a:off x="2604001" y="6426000"/>
            <a:ext cx="7200000" cy="162000"/>
          </a:xfrm>
        </p:spPr>
        <p:txBody>
          <a:bodyPr/>
          <a:lstStyle/>
          <a:p>
            <a:r>
              <a:rPr lang="en-GB" noProof="0"/>
              <a:t>&lt;Confidential or Internal use only. To edit go to Insert then Header &amp; Footer&gt;</a:t>
            </a:r>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p:nvPr>
        </p:nvSpPr>
        <p:spPr bwMode="gray">
          <a:xfrm>
            <a:off x="2604001" y="1602000"/>
            <a:ext cx="8819992"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2604001" y="450000"/>
            <a:ext cx="7344000" cy="864000"/>
          </a:xfrm>
        </p:spPr>
        <p:txBody>
          <a:bodyPr/>
          <a:lstStyle/>
          <a:p>
            <a:r>
              <a:rPr lang="en-US" noProof="0"/>
              <a:t>Click to edit Master title style</a:t>
            </a:r>
            <a:endParaRPr lang="en-GB" noProof="0"/>
          </a:p>
        </p:txBody>
      </p:sp>
      <p:sp>
        <p:nvSpPr>
          <p:cNvPr id="20" name="Coloured Background">
            <a:extLst>
              <a:ext uri="{FF2B5EF4-FFF2-40B4-BE49-F238E27FC236}">
                <a16:creationId xmlns:a16="http://schemas.microsoft.com/office/drawing/2014/main" id="{9B308332-C55A-4D61-B61D-7FD5565F5B2C}"/>
              </a:ext>
            </a:extLst>
          </p:cNvPr>
          <p:cNvSpPr/>
          <p:nvPr userDrawn="1"/>
        </p:nvSpPr>
        <p:spPr bwMode="gray">
          <a:xfrm>
            <a:off x="0" y="0"/>
            <a:ext cx="22439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Text Placeholder">
            <a:extLst>
              <a:ext uri="{FF2B5EF4-FFF2-40B4-BE49-F238E27FC236}">
                <a16:creationId xmlns:a16="http://schemas.microsoft.com/office/drawing/2014/main" id="{CA299C89-5B67-47F6-82B6-6DB9E05E2809}"/>
              </a:ext>
            </a:extLst>
          </p:cNvPr>
          <p:cNvSpPr>
            <a:spLocks noGrp="1"/>
          </p:cNvSpPr>
          <p:nvPr>
            <p:ph type="body" sz="quarter" idx="12" hasCustomPrompt="1"/>
          </p:nvPr>
        </p:nvSpPr>
        <p:spPr bwMode="gray">
          <a:xfrm rot="16200000">
            <a:off x="-1722001" y="2736605"/>
            <a:ext cx="5688000" cy="1114790"/>
          </a:xfrm>
        </p:spPr>
        <p:txBody>
          <a:bodyPr anchor="ctr" anchorCtr="1"/>
          <a:lstStyle>
            <a:lvl1pPr marL="0" indent="0">
              <a:spcBef>
                <a:spcPts val="0"/>
              </a:spcBef>
              <a:buFontTx/>
              <a:buNone/>
              <a:defRPr sz="6000" b="1">
                <a:solidFill>
                  <a:schemeClr val="bg1"/>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Add short title</a:t>
            </a:r>
          </a:p>
        </p:txBody>
      </p:sp>
    </p:spTree>
    <p:extLst>
      <p:ext uri="{BB962C8B-B14F-4D97-AF65-F5344CB8AC3E}">
        <p14:creationId xmlns:p14="http://schemas.microsoft.com/office/powerpoint/2010/main" val="3657911696"/>
      </p:ext>
    </p:extLst>
  </p:cSld>
  <p:clrMapOvr>
    <a:masterClrMapping/>
  </p:clrMapOvr>
  <p:extLst>
    <p:ext uri="{DCECCB84-F9BA-43D5-87BE-67443E8EF086}">
      <p15:sldGuideLst xmlns:p15="http://schemas.microsoft.com/office/powerpoint/2012/main">
        <p15:guide id="1" pos="1182" userDrawn="1">
          <p15:clr>
            <a:srgbClr val="A4A3A4"/>
          </p15:clr>
        </p15:guide>
        <p15:guide id="2" pos="1638"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Sidebar, Two Content">
    <p:bg bwMode="gray">
      <p:bgRef idx="1001">
        <a:schemeClr val="bg1"/>
      </p:bgRef>
    </p:bg>
    <p:spTree>
      <p:nvGrpSpPr>
        <p:cNvPr id="1" name=""/>
        <p:cNvGrpSpPr/>
        <p:nvPr/>
      </p:nvGrpSpPr>
      <p:grpSpPr>
        <a:xfrm>
          <a:off x="0" y="0"/>
          <a:ext cx="0" cy="0"/>
          <a:chOff x="0" y="0"/>
          <a:chExt cx="0" cy="0"/>
        </a:xfrm>
      </p:grpSpPr>
      <p:sp>
        <p:nvSpPr>
          <p:cNvPr id="21" name="Slide Number Placeholder">
            <a:extLst>
              <a:ext uri="{FF2B5EF4-FFF2-40B4-BE49-F238E27FC236}">
                <a16:creationId xmlns:a16="http://schemas.microsoft.com/office/drawing/2014/main" id="{4CFC1E72-7F2C-4982-9E4F-ED7040B4FEEE}"/>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11" name="Footer Placeholder">
            <a:extLst>
              <a:ext uri="{FF2B5EF4-FFF2-40B4-BE49-F238E27FC236}">
                <a16:creationId xmlns:a16="http://schemas.microsoft.com/office/drawing/2014/main" id="{98E16EC4-DD72-40D1-9C95-F91496514913}"/>
              </a:ext>
            </a:extLst>
          </p:cNvPr>
          <p:cNvSpPr>
            <a:spLocks noGrp="1"/>
          </p:cNvSpPr>
          <p:nvPr>
            <p:ph type="ftr" sz="quarter" idx="10"/>
          </p:nvPr>
        </p:nvSpPr>
        <p:spPr bwMode="gray">
          <a:xfrm>
            <a:off x="2604000" y="6426000"/>
            <a:ext cx="7200000" cy="162000"/>
          </a:xfrm>
        </p:spPr>
        <p:txBody>
          <a:bodyPr/>
          <a:lstStyle/>
          <a:p>
            <a:r>
              <a:rPr lang="en-GB" noProof="0"/>
              <a:t>&lt;Confidential or Internal use only. To edit go to Insert then Header &amp; Footer&gt;</a:t>
            </a:r>
          </a:p>
        </p:txBody>
      </p:sp>
      <p:sp>
        <p:nvSpPr>
          <p:cNvPr id="4" name="Content Placeholder 2">
            <a:extLst>
              <a:ext uri="{FF2B5EF4-FFF2-40B4-BE49-F238E27FC236}">
                <a16:creationId xmlns:a16="http://schemas.microsoft.com/office/drawing/2014/main" id="{5E3A1AF3-29E8-4EE9-A33A-CF0577F6A88C}"/>
              </a:ext>
            </a:extLst>
          </p:cNvPr>
          <p:cNvSpPr>
            <a:spLocks noGrp="1"/>
          </p:cNvSpPr>
          <p:nvPr>
            <p:ph sz="half" idx="2"/>
          </p:nvPr>
        </p:nvSpPr>
        <p:spPr bwMode="gray">
          <a:xfrm>
            <a:off x="7194001" y="1602000"/>
            <a:ext cx="4230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p:nvPr>
        </p:nvSpPr>
        <p:spPr bwMode="gray">
          <a:xfrm>
            <a:off x="2604000" y="1602000"/>
            <a:ext cx="4230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2603999" y="450000"/>
            <a:ext cx="7344001" cy="864000"/>
          </a:xfrm>
        </p:spPr>
        <p:txBody>
          <a:bodyPr/>
          <a:lstStyle/>
          <a:p>
            <a:r>
              <a:rPr lang="en-US" noProof="0"/>
              <a:t>Click to edit Master title style</a:t>
            </a:r>
            <a:endParaRPr lang="en-GB" noProof="0"/>
          </a:p>
        </p:txBody>
      </p:sp>
      <p:sp>
        <p:nvSpPr>
          <p:cNvPr id="20" name="Coloured Background">
            <a:extLst>
              <a:ext uri="{FF2B5EF4-FFF2-40B4-BE49-F238E27FC236}">
                <a16:creationId xmlns:a16="http://schemas.microsoft.com/office/drawing/2014/main" id="{92C0DACC-1207-470D-8E6A-A02B1A35DBAD}"/>
              </a:ext>
            </a:extLst>
          </p:cNvPr>
          <p:cNvSpPr/>
          <p:nvPr userDrawn="1"/>
        </p:nvSpPr>
        <p:spPr bwMode="gray">
          <a:xfrm>
            <a:off x="0" y="0"/>
            <a:ext cx="22439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Text Placeholder">
            <a:extLst>
              <a:ext uri="{FF2B5EF4-FFF2-40B4-BE49-F238E27FC236}">
                <a16:creationId xmlns:a16="http://schemas.microsoft.com/office/drawing/2014/main" id="{41330557-E72E-4A38-A6F5-656EEE543602}"/>
              </a:ext>
            </a:extLst>
          </p:cNvPr>
          <p:cNvSpPr>
            <a:spLocks noGrp="1"/>
          </p:cNvSpPr>
          <p:nvPr>
            <p:ph type="body" sz="quarter" idx="12" hasCustomPrompt="1"/>
          </p:nvPr>
        </p:nvSpPr>
        <p:spPr bwMode="gray">
          <a:xfrm rot="16200000">
            <a:off x="-1722001" y="2736605"/>
            <a:ext cx="5688000" cy="1114790"/>
          </a:xfrm>
        </p:spPr>
        <p:txBody>
          <a:bodyPr anchor="ctr" anchorCtr="1"/>
          <a:lstStyle>
            <a:lvl1pPr marL="0" indent="0">
              <a:spcBef>
                <a:spcPts val="0"/>
              </a:spcBef>
              <a:buFontTx/>
              <a:buNone/>
              <a:defRPr sz="6000" b="1">
                <a:solidFill>
                  <a:schemeClr val="bg1"/>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Add short title</a:t>
            </a:r>
          </a:p>
        </p:txBody>
      </p:sp>
    </p:spTree>
    <p:extLst>
      <p:ext uri="{BB962C8B-B14F-4D97-AF65-F5344CB8AC3E}">
        <p14:creationId xmlns:p14="http://schemas.microsoft.com/office/powerpoint/2010/main" val="3614616537"/>
      </p:ext>
    </p:extLst>
  </p:cSld>
  <p:clrMapOvr>
    <a:masterClrMapping/>
  </p:clrMapOvr>
  <p:extLst>
    <p:ext uri="{DCECCB84-F9BA-43D5-87BE-67443E8EF086}">
      <p15:sldGuideLst xmlns:p15="http://schemas.microsoft.com/office/powerpoint/2012/main">
        <p15:guide id="1" pos="1182" userDrawn="1">
          <p15:clr>
            <a:srgbClr val="A4A3A4"/>
          </p15:clr>
        </p15:guide>
        <p15:guide id="2" pos="1638" userDrawn="1">
          <p15:clr>
            <a:srgbClr val="A4A3A4"/>
          </p15:clr>
        </p15:guide>
        <p15:guide id="3" pos="4308" userDrawn="1">
          <p15:clr>
            <a:srgbClr val="A4A3A4"/>
          </p15:clr>
        </p15:guide>
        <p15:guide id="4" pos="4530"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arrow Sidebar, One Content">
    <p:bg bwMode="gray">
      <p:bgRef idx="1001">
        <a:schemeClr val="bg1"/>
      </p:bgRef>
    </p:bg>
    <p:spTree>
      <p:nvGrpSpPr>
        <p:cNvPr id="1" name=""/>
        <p:cNvGrpSpPr/>
        <p:nvPr/>
      </p:nvGrpSpPr>
      <p:grpSpPr>
        <a:xfrm>
          <a:off x="0" y="0"/>
          <a:ext cx="0" cy="0"/>
          <a:chOff x="0" y="0"/>
          <a:chExt cx="0" cy="0"/>
        </a:xfrm>
      </p:grpSpPr>
      <p:sp>
        <p:nvSpPr>
          <p:cNvPr id="7" name="Slide Number Placeholder">
            <a:extLst>
              <a:ext uri="{FF2B5EF4-FFF2-40B4-BE49-F238E27FC236}">
                <a16:creationId xmlns:a16="http://schemas.microsoft.com/office/drawing/2014/main" id="{C9E45F71-41A3-43AD-B3E6-EFCE0AC2BC90}"/>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5" name="Footer Placeholder">
            <a:extLst>
              <a:ext uri="{FF2B5EF4-FFF2-40B4-BE49-F238E27FC236}">
                <a16:creationId xmlns:a16="http://schemas.microsoft.com/office/drawing/2014/main" id="{08E90FE9-343C-4483-8618-8AAE9B96492F}"/>
              </a:ext>
            </a:extLst>
          </p:cNvPr>
          <p:cNvSpPr>
            <a:spLocks noGrp="1"/>
          </p:cNvSpPr>
          <p:nvPr>
            <p:ph type="ftr" sz="quarter" idx="10"/>
          </p:nvPr>
        </p:nvSpPr>
        <p:spPr bwMode="gray">
          <a:xfrm>
            <a:off x="1876425" y="6426000"/>
            <a:ext cx="7927576" cy="162000"/>
          </a:xfrm>
        </p:spPr>
        <p:txBody>
          <a:bodyPr/>
          <a:lstStyle/>
          <a:p>
            <a:r>
              <a:rPr lang="en-GB" noProof="0"/>
              <a:t>&lt;Confidential or Internal use only. To edit go to Insert then Header &amp; Footer&gt;</a:t>
            </a:r>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p:nvPr>
        </p:nvSpPr>
        <p:spPr bwMode="gray">
          <a:xfrm>
            <a:off x="1876425" y="1602000"/>
            <a:ext cx="9547568"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1876425" y="450000"/>
            <a:ext cx="8071576" cy="864000"/>
          </a:xfrm>
        </p:spPr>
        <p:txBody>
          <a:bodyPr/>
          <a:lstStyle/>
          <a:p>
            <a:r>
              <a:rPr lang="en-US" noProof="0"/>
              <a:t>Click to edit Master title style</a:t>
            </a:r>
            <a:endParaRPr lang="en-GB" noProof="0"/>
          </a:p>
        </p:txBody>
      </p:sp>
      <p:sp>
        <p:nvSpPr>
          <p:cNvPr id="20" name="Coloured Background">
            <a:extLst>
              <a:ext uri="{FF2B5EF4-FFF2-40B4-BE49-F238E27FC236}">
                <a16:creationId xmlns:a16="http://schemas.microsoft.com/office/drawing/2014/main" id="{9B308332-C55A-4D61-B61D-7FD5565F5B2C}"/>
              </a:ext>
            </a:extLst>
          </p:cNvPr>
          <p:cNvSpPr/>
          <p:nvPr userDrawn="1"/>
        </p:nvSpPr>
        <p:spPr bwMode="gray">
          <a:xfrm>
            <a:off x="0" y="0"/>
            <a:ext cx="144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Text Placeholder">
            <a:extLst>
              <a:ext uri="{FF2B5EF4-FFF2-40B4-BE49-F238E27FC236}">
                <a16:creationId xmlns:a16="http://schemas.microsoft.com/office/drawing/2014/main" id="{CA299C89-5B67-47F6-82B6-6DB9E05E2809}"/>
              </a:ext>
            </a:extLst>
          </p:cNvPr>
          <p:cNvSpPr>
            <a:spLocks noGrp="1"/>
          </p:cNvSpPr>
          <p:nvPr>
            <p:ph type="body" sz="quarter" idx="12" hasCustomPrompt="1"/>
          </p:nvPr>
        </p:nvSpPr>
        <p:spPr bwMode="gray">
          <a:xfrm rot="16200000">
            <a:off x="-2124000" y="2934000"/>
            <a:ext cx="5688000" cy="720000"/>
          </a:xfrm>
        </p:spPr>
        <p:txBody>
          <a:bodyPr anchor="ctr" anchorCtr="1"/>
          <a:lstStyle>
            <a:lvl1pPr marL="0" indent="0">
              <a:spcBef>
                <a:spcPts val="0"/>
              </a:spcBef>
              <a:buFontTx/>
              <a:buNone/>
              <a:defRPr sz="6000" b="1">
                <a:solidFill>
                  <a:schemeClr val="bg1"/>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Add short title</a:t>
            </a:r>
          </a:p>
        </p:txBody>
      </p:sp>
    </p:spTree>
    <p:extLst>
      <p:ext uri="{BB962C8B-B14F-4D97-AF65-F5344CB8AC3E}">
        <p14:creationId xmlns:p14="http://schemas.microsoft.com/office/powerpoint/2010/main" val="1810178298"/>
      </p:ext>
    </p:extLst>
  </p:cSld>
  <p:clrMapOvr>
    <a:masterClrMapping/>
  </p:clrMapOvr>
  <p:extLst>
    <p:ext uri="{DCECCB84-F9BA-43D5-87BE-67443E8EF086}">
      <p15:sldGuideLst xmlns:p15="http://schemas.microsoft.com/office/powerpoint/2012/main">
        <p15:guide id="1" pos="1182">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V">
    <p:bg bwMode="gray">
      <p:bgRef idx="1001">
        <a:schemeClr val="bg1"/>
      </p:bgRef>
    </p:bg>
    <p:spTree>
      <p:nvGrpSpPr>
        <p:cNvPr id="1" name=""/>
        <p:cNvGrpSpPr/>
        <p:nvPr/>
      </p:nvGrpSpPr>
      <p:grpSpPr>
        <a:xfrm>
          <a:off x="0" y="0"/>
          <a:ext cx="0" cy="0"/>
          <a:chOff x="0" y="0"/>
          <a:chExt cx="0" cy="0"/>
        </a:xfrm>
      </p:grpSpPr>
      <p:sp>
        <p:nvSpPr>
          <p:cNvPr id="16" name="Footer Placeholder">
            <a:extLst>
              <a:ext uri="{FF2B5EF4-FFF2-40B4-BE49-F238E27FC236}">
                <a16:creationId xmlns:a16="http://schemas.microsoft.com/office/drawing/2014/main" id="{49E3AC34-2FB6-4E47-9098-8EB7C9E91963}"/>
              </a:ext>
            </a:extLst>
          </p:cNvPr>
          <p:cNvSpPr>
            <a:spLocks noGrp="1"/>
          </p:cNvSpPr>
          <p:nvPr>
            <p:ph type="ftr" sz="quarter" idx="14"/>
          </p:nvPr>
        </p:nvSpPr>
        <p:spPr bwMode="gray"/>
        <p:txBody>
          <a:bodyPr/>
          <a:lstStyle/>
          <a:p>
            <a:r>
              <a:rPr lang="en-GB" noProof="0"/>
              <a:t>&lt;Confidential or Internal use only. To edit go to Insert then Header &amp; Footer&gt;</a:t>
            </a:r>
          </a:p>
        </p:txBody>
      </p:sp>
      <p:sp>
        <p:nvSpPr>
          <p:cNvPr id="17" name="Slide Number Placeholder">
            <a:extLst>
              <a:ext uri="{FF2B5EF4-FFF2-40B4-BE49-F238E27FC236}">
                <a16:creationId xmlns:a16="http://schemas.microsoft.com/office/drawing/2014/main" id="{A4A2FD85-7787-45EF-9FB5-B25E4664E84F}"/>
              </a:ext>
            </a:extLst>
          </p:cNvPr>
          <p:cNvSpPr>
            <a:spLocks noGrp="1"/>
          </p:cNvSpPr>
          <p:nvPr>
            <p:ph type="sldNum" sz="quarter" idx="15"/>
          </p:nvPr>
        </p:nvSpPr>
        <p:spPr bwMode="gray"/>
        <p:txBody>
          <a:bodyPr/>
          <a:lstStyle/>
          <a:p>
            <a:fld id="{45CD7037-63ED-4C9C-B3C0-280B1476C481}" type="slidenum">
              <a:rPr lang="en-GB" noProof="0" smtClean="0"/>
              <a:pPr/>
              <a:t>‹#›</a:t>
            </a:fld>
            <a:endParaRPr lang="en-GB" noProof="0"/>
          </a:p>
        </p:txBody>
      </p:sp>
      <p:sp>
        <p:nvSpPr>
          <p:cNvPr id="6" name="Content Placeholder 3">
            <a:extLst>
              <a:ext uri="{FF2B5EF4-FFF2-40B4-BE49-F238E27FC236}">
                <a16:creationId xmlns:a16="http://schemas.microsoft.com/office/drawing/2014/main" id="{7589945B-D124-43E8-8D2E-41F083AFBFCD}"/>
              </a:ext>
            </a:extLst>
          </p:cNvPr>
          <p:cNvSpPr>
            <a:spLocks noGrp="1"/>
          </p:cNvSpPr>
          <p:nvPr>
            <p:ph sz="quarter" idx="13" hasCustomPrompt="1"/>
          </p:nvPr>
        </p:nvSpPr>
        <p:spPr bwMode="gray">
          <a:xfrm>
            <a:off x="8113200" y="4157999"/>
            <a:ext cx="3312000" cy="1980000"/>
          </a:xfrm>
        </p:spPr>
        <p:txBody>
          <a:bodyPr/>
          <a:lstStyle>
            <a:lvl1pPr>
              <a:spcBef>
                <a:spcPts val="1200"/>
              </a:spcBef>
              <a:defRPr b="0">
                <a:solidFill>
                  <a:schemeClr val="tx1"/>
                </a:solidFill>
              </a:defRPr>
            </a:lvl1pPr>
            <a:lvl2pPr marL="270000" indent="-270000">
              <a:spcBef>
                <a:spcPts val="600"/>
              </a:spcBef>
              <a:buClr>
                <a:schemeClr val="tx2"/>
              </a:buClr>
              <a:buFont typeface="Calibri" panose="020F0502020204030204" pitchFamily="34" charset="0"/>
              <a:buChar char="–"/>
              <a:defRPr/>
            </a:lvl2pPr>
            <a:lvl3pPr marL="540000">
              <a:defRPr/>
            </a:lvl3pPr>
            <a:lvl4pPr marL="810000">
              <a:defRPr/>
            </a:lvl4pPr>
            <a:lvl5pPr marL="360000" indent="-360000">
              <a:buFont typeface="+mj-lt"/>
              <a:buAutoNum type="arabicPeriod"/>
              <a:defRPr/>
            </a:lvl5pPr>
            <a:lvl6pPr marL="720000" indent="-360000">
              <a:buFont typeface="+mj-lt"/>
              <a:buAutoNum type="alphaLcPeriod"/>
              <a:defRPr/>
            </a:lvl6pPr>
            <a:lvl7pPr marL="1080000" indent="-360000">
              <a:buFont typeface="+mj-lt"/>
              <a:buAutoNum type="romanLcPeriod"/>
              <a:defRPr/>
            </a:lvl7pPr>
            <a:lvl8pPr marL="0" indent="0">
              <a:buNone/>
              <a:defRPr sz="1200" i="1"/>
            </a:lvl8pPr>
            <a:lvl9pPr>
              <a:defRPr sz="2000" i="0"/>
            </a:lvl9pPr>
          </a:lstStyle>
          <a:p>
            <a:pPr lvl="0"/>
            <a:r>
              <a:rPr lang="en-GB" noProof="0"/>
              <a:t>Click to add bio</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21" name="Text Placeholder 3B">
            <a:extLst>
              <a:ext uri="{FF2B5EF4-FFF2-40B4-BE49-F238E27FC236}">
                <a16:creationId xmlns:a16="http://schemas.microsoft.com/office/drawing/2014/main" id="{0746CDB6-AFEB-4754-B524-2BD3A36525C0}"/>
              </a:ext>
            </a:extLst>
          </p:cNvPr>
          <p:cNvSpPr>
            <a:spLocks noGrp="1"/>
          </p:cNvSpPr>
          <p:nvPr>
            <p:ph type="body" sz="quarter" idx="22" hasCustomPrompt="1"/>
          </p:nvPr>
        </p:nvSpPr>
        <p:spPr bwMode="gray">
          <a:xfrm>
            <a:off x="8113200" y="3690000"/>
            <a:ext cx="3312000" cy="288000"/>
          </a:xfrm>
        </p:spPr>
        <p:txBody>
          <a:bodyPr anchor="t" anchorCtr="0"/>
          <a:lstStyle>
            <a:lvl1pPr marL="0" indent="0">
              <a:spcBef>
                <a:spcPts val="0"/>
              </a:spcBef>
              <a:buFontTx/>
              <a:buNone/>
              <a:defRPr sz="2000" b="0">
                <a:solidFill>
                  <a:schemeClr val="tx2"/>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Click to add title</a:t>
            </a:r>
          </a:p>
        </p:txBody>
      </p:sp>
      <p:sp>
        <p:nvSpPr>
          <p:cNvPr id="22" name="Text Placeholder 3A">
            <a:extLst>
              <a:ext uri="{FF2B5EF4-FFF2-40B4-BE49-F238E27FC236}">
                <a16:creationId xmlns:a16="http://schemas.microsoft.com/office/drawing/2014/main" id="{4BBC423D-FB45-4F67-A84E-3FB00DA21C65}"/>
              </a:ext>
            </a:extLst>
          </p:cNvPr>
          <p:cNvSpPr>
            <a:spLocks noGrp="1"/>
          </p:cNvSpPr>
          <p:nvPr>
            <p:ph type="body" sz="quarter" idx="23" hasCustomPrompt="1"/>
          </p:nvPr>
        </p:nvSpPr>
        <p:spPr bwMode="gray">
          <a:xfrm>
            <a:off x="8113200" y="3402000"/>
            <a:ext cx="3312000" cy="288000"/>
          </a:xfrm>
        </p:spPr>
        <p:txBody>
          <a:bodyPr anchor="t" anchorCtr="0"/>
          <a:lstStyle>
            <a:lvl1pPr marL="0" indent="0">
              <a:spcBef>
                <a:spcPts val="0"/>
              </a:spcBef>
              <a:buFontTx/>
              <a:buNone/>
              <a:defRPr sz="2000" b="1">
                <a:solidFill>
                  <a:schemeClr val="tx2"/>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Click to add name</a:t>
            </a:r>
          </a:p>
        </p:txBody>
      </p:sp>
      <p:sp>
        <p:nvSpPr>
          <p:cNvPr id="13" name="Picture Placeholder 3">
            <a:extLst>
              <a:ext uri="{FF2B5EF4-FFF2-40B4-BE49-F238E27FC236}">
                <a16:creationId xmlns:a16="http://schemas.microsoft.com/office/drawing/2014/main" id="{8AC5985C-FB85-4A0A-B3F7-C3854DA113F9}"/>
              </a:ext>
            </a:extLst>
          </p:cNvPr>
          <p:cNvSpPr>
            <a:spLocks noGrp="1"/>
          </p:cNvSpPr>
          <p:nvPr>
            <p:ph type="pic" sz="quarter" idx="18"/>
          </p:nvPr>
        </p:nvSpPr>
        <p:spPr>
          <a:xfrm>
            <a:off x="8113200" y="1602000"/>
            <a:ext cx="1260000" cy="1620000"/>
          </a:xfrm>
        </p:spPr>
        <p:txBody>
          <a:bodyPr/>
          <a:lstStyle/>
          <a:p>
            <a:r>
              <a:rPr lang="en-US"/>
              <a:t>Click icon to add picture</a:t>
            </a:r>
            <a:endParaRPr lang="en-GB"/>
          </a:p>
        </p:txBody>
      </p:sp>
      <p:sp>
        <p:nvSpPr>
          <p:cNvPr id="4" name="Content Placeholder 2">
            <a:extLst>
              <a:ext uri="{FF2B5EF4-FFF2-40B4-BE49-F238E27FC236}">
                <a16:creationId xmlns:a16="http://schemas.microsoft.com/office/drawing/2014/main" id="{5E3A1AF3-29E8-4EE9-A33A-CF0577F6A88C}"/>
              </a:ext>
            </a:extLst>
          </p:cNvPr>
          <p:cNvSpPr>
            <a:spLocks noGrp="1"/>
          </p:cNvSpPr>
          <p:nvPr>
            <p:ph sz="half" idx="2" hasCustomPrompt="1"/>
          </p:nvPr>
        </p:nvSpPr>
        <p:spPr bwMode="gray">
          <a:xfrm>
            <a:off x="4440600" y="4157999"/>
            <a:ext cx="3312000" cy="1980000"/>
          </a:xfrm>
        </p:spPr>
        <p:txBody>
          <a:bodyPr/>
          <a:lstStyle>
            <a:lvl1pPr>
              <a:spcBef>
                <a:spcPts val="1200"/>
              </a:spcBef>
              <a:defRPr b="0">
                <a:solidFill>
                  <a:schemeClr val="tx1"/>
                </a:solidFill>
              </a:defRPr>
            </a:lvl1pPr>
            <a:lvl2pPr marL="270000" indent="-270000">
              <a:spcBef>
                <a:spcPts val="600"/>
              </a:spcBef>
              <a:buClr>
                <a:schemeClr val="tx2"/>
              </a:buClr>
              <a:buFont typeface="Calibri" panose="020F0502020204030204" pitchFamily="34" charset="0"/>
              <a:buChar char="–"/>
              <a:defRPr/>
            </a:lvl2pPr>
            <a:lvl3pPr marL="540000">
              <a:defRPr/>
            </a:lvl3pPr>
            <a:lvl4pPr marL="810000">
              <a:defRPr/>
            </a:lvl4pPr>
            <a:lvl5pPr marL="360000" indent="-360000">
              <a:buFont typeface="+mj-lt"/>
              <a:buAutoNum type="arabicPeriod"/>
              <a:defRPr/>
            </a:lvl5pPr>
            <a:lvl6pPr marL="720000" indent="-360000">
              <a:buFont typeface="+mj-lt"/>
              <a:buAutoNum type="alphaLcPeriod"/>
              <a:defRPr/>
            </a:lvl6pPr>
            <a:lvl7pPr marL="1080000" indent="-360000">
              <a:buFont typeface="+mj-lt"/>
              <a:buAutoNum type="romanLcPeriod"/>
              <a:defRPr/>
            </a:lvl7pPr>
            <a:lvl8pPr marL="0" indent="0">
              <a:spcBef>
                <a:spcPts val="0"/>
              </a:spcBef>
              <a:buNone/>
              <a:defRPr sz="1200" i="1"/>
            </a:lvl8pPr>
            <a:lvl9pPr>
              <a:defRPr sz="2000" i="0"/>
            </a:lvl9pPr>
          </a:lstStyle>
          <a:p>
            <a:pPr lvl="0"/>
            <a:r>
              <a:rPr lang="en-GB" noProof="0"/>
              <a:t>Click to add bio</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19" name="Text Placeholder 2B">
            <a:extLst>
              <a:ext uri="{FF2B5EF4-FFF2-40B4-BE49-F238E27FC236}">
                <a16:creationId xmlns:a16="http://schemas.microsoft.com/office/drawing/2014/main" id="{87165BC1-368A-4176-92AE-66197B78D32E}"/>
              </a:ext>
            </a:extLst>
          </p:cNvPr>
          <p:cNvSpPr>
            <a:spLocks noGrp="1"/>
          </p:cNvSpPr>
          <p:nvPr>
            <p:ph type="body" sz="quarter" idx="20" hasCustomPrompt="1"/>
          </p:nvPr>
        </p:nvSpPr>
        <p:spPr bwMode="gray">
          <a:xfrm>
            <a:off x="4440600" y="3690000"/>
            <a:ext cx="3312000" cy="288000"/>
          </a:xfrm>
        </p:spPr>
        <p:txBody>
          <a:bodyPr anchor="t" anchorCtr="0"/>
          <a:lstStyle>
            <a:lvl1pPr marL="0" indent="0">
              <a:spcBef>
                <a:spcPts val="0"/>
              </a:spcBef>
              <a:buFontTx/>
              <a:buNone/>
              <a:defRPr sz="2000" b="0">
                <a:solidFill>
                  <a:schemeClr val="tx2"/>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Click to add title</a:t>
            </a:r>
          </a:p>
        </p:txBody>
      </p:sp>
      <p:sp>
        <p:nvSpPr>
          <p:cNvPr id="20" name="Text Placeholder 2A">
            <a:extLst>
              <a:ext uri="{FF2B5EF4-FFF2-40B4-BE49-F238E27FC236}">
                <a16:creationId xmlns:a16="http://schemas.microsoft.com/office/drawing/2014/main" id="{39585F0B-EC1A-41B1-8C9E-11F99139B1B6}"/>
              </a:ext>
            </a:extLst>
          </p:cNvPr>
          <p:cNvSpPr>
            <a:spLocks noGrp="1"/>
          </p:cNvSpPr>
          <p:nvPr>
            <p:ph type="body" sz="quarter" idx="21" hasCustomPrompt="1"/>
          </p:nvPr>
        </p:nvSpPr>
        <p:spPr bwMode="gray">
          <a:xfrm>
            <a:off x="4440600" y="3402000"/>
            <a:ext cx="3312000" cy="288000"/>
          </a:xfrm>
        </p:spPr>
        <p:txBody>
          <a:bodyPr anchor="t" anchorCtr="0"/>
          <a:lstStyle>
            <a:lvl1pPr marL="0" indent="0">
              <a:spcBef>
                <a:spcPts val="0"/>
              </a:spcBef>
              <a:buFontTx/>
              <a:buNone/>
              <a:defRPr sz="2000" b="1">
                <a:solidFill>
                  <a:schemeClr val="tx2"/>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Click to add name</a:t>
            </a:r>
          </a:p>
        </p:txBody>
      </p:sp>
      <p:sp>
        <p:nvSpPr>
          <p:cNvPr id="12" name="Picture Placeholder 2">
            <a:extLst>
              <a:ext uri="{FF2B5EF4-FFF2-40B4-BE49-F238E27FC236}">
                <a16:creationId xmlns:a16="http://schemas.microsoft.com/office/drawing/2014/main" id="{9B53D6FA-A9F1-476C-BF89-CA13412C87F6}"/>
              </a:ext>
            </a:extLst>
          </p:cNvPr>
          <p:cNvSpPr>
            <a:spLocks noGrp="1"/>
          </p:cNvSpPr>
          <p:nvPr>
            <p:ph type="pic" sz="quarter" idx="17"/>
          </p:nvPr>
        </p:nvSpPr>
        <p:spPr>
          <a:xfrm>
            <a:off x="4440600" y="1602000"/>
            <a:ext cx="1260000" cy="1620000"/>
          </a:xfrm>
        </p:spPr>
        <p:txBody>
          <a:bodyPr/>
          <a:lstStyle/>
          <a:p>
            <a:r>
              <a:rPr lang="en-US"/>
              <a:t>Click icon to add picture</a:t>
            </a:r>
            <a:endParaRPr lang="en-GB"/>
          </a:p>
        </p:txBody>
      </p:sp>
      <p:sp>
        <p:nvSpPr>
          <p:cNvPr id="15" name="Text Placeholder 1B">
            <a:extLst>
              <a:ext uri="{FF2B5EF4-FFF2-40B4-BE49-F238E27FC236}">
                <a16:creationId xmlns:a16="http://schemas.microsoft.com/office/drawing/2014/main" id="{7CA97AF8-3918-4310-A39B-E1D596088222}"/>
              </a:ext>
            </a:extLst>
          </p:cNvPr>
          <p:cNvSpPr>
            <a:spLocks noGrp="1"/>
          </p:cNvSpPr>
          <p:nvPr>
            <p:ph type="body" sz="quarter" idx="19" hasCustomPrompt="1"/>
          </p:nvPr>
        </p:nvSpPr>
        <p:spPr bwMode="gray">
          <a:xfrm>
            <a:off x="768001" y="3690000"/>
            <a:ext cx="3312000" cy="288000"/>
          </a:xfrm>
        </p:spPr>
        <p:txBody>
          <a:bodyPr anchor="t" anchorCtr="0"/>
          <a:lstStyle>
            <a:lvl1pPr marL="0" indent="0">
              <a:spcBef>
                <a:spcPts val="0"/>
              </a:spcBef>
              <a:buFontTx/>
              <a:buNone/>
              <a:defRPr sz="2000" b="0">
                <a:solidFill>
                  <a:schemeClr val="tx2"/>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Click to add title</a:t>
            </a:r>
          </a:p>
        </p:txBody>
      </p:sp>
      <p:sp>
        <p:nvSpPr>
          <p:cNvPr id="14" name="Text Placeholder 1A">
            <a:extLst>
              <a:ext uri="{FF2B5EF4-FFF2-40B4-BE49-F238E27FC236}">
                <a16:creationId xmlns:a16="http://schemas.microsoft.com/office/drawing/2014/main" id="{C81CDA9E-714F-48BA-BD29-F1039113318D}"/>
              </a:ext>
            </a:extLst>
          </p:cNvPr>
          <p:cNvSpPr>
            <a:spLocks noGrp="1"/>
          </p:cNvSpPr>
          <p:nvPr>
            <p:ph type="body" sz="quarter" idx="10" hasCustomPrompt="1"/>
          </p:nvPr>
        </p:nvSpPr>
        <p:spPr bwMode="gray">
          <a:xfrm>
            <a:off x="768001" y="3402000"/>
            <a:ext cx="3312000" cy="288000"/>
          </a:xfrm>
        </p:spPr>
        <p:txBody>
          <a:bodyPr anchor="t" anchorCtr="0"/>
          <a:lstStyle>
            <a:lvl1pPr marL="0" indent="0">
              <a:spcBef>
                <a:spcPts val="0"/>
              </a:spcBef>
              <a:buFontTx/>
              <a:buNone/>
              <a:defRPr sz="2000" b="1">
                <a:solidFill>
                  <a:schemeClr val="tx2"/>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Click to add name</a:t>
            </a:r>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hasCustomPrompt="1"/>
          </p:nvPr>
        </p:nvSpPr>
        <p:spPr bwMode="gray">
          <a:xfrm>
            <a:off x="768001" y="4157999"/>
            <a:ext cx="3312000" cy="1980000"/>
          </a:xfrm>
        </p:spPr>
        <p:txBody>
          <a:bodyPr/>
          <a:lstStyle>
            <a:lvl1pPr>
              <a:spcBef>
                <a:spcPts val="1200"/>
              </a:spcBef>
              <a:defRPr b="0">
                <a:solidFill>
                  <a:schemeClr val="tx1"/>
                </a:solidFill>
              </a:defRPr>
            </a:lvl1pPr>
            <a:lvl2pPr marL="270000" indent="-270000">
              <a:spcBef>
                <a:spcPts val="600"/>
              </a:spcBef>
              <a:buClr>
                <a:schemeClr val="tx2"/>
              </a:buClr>
              <a:buFont typeface="Calibri" panose="020F0502020204030204" pitchFamily="34" charset="0"/>
              <a:buChar char="–"/>
              <a:defRPr/>
            </a:lvl2pPr>
            <a:lvl3pPr marL="540000">
              <a:defRPr/>
            </a:lvl3pPr>
            <a:lvl4pPr marL="810000">
              <a:defRPr/>
            </a:lvl4pPr>
            <a:lvl5pPr marL="360000" indent="-360000">
              <a:buFont typeface="+mj-lt"/>
              <a:buAutoNum type="arabicPeriod"/>
              <a:defRPr/>
            </a:lvl5pPr>
            <a:lvl6pPr marL="720000" indent="-360000">
              <a:buFont typeface="+mj-lt"/>
              <a:buAutoNum type="alphaLcPeriod"/>
              <a:defRPr/>
            </a:lvl6pPr>
            <a:lvl7pPr marL="1080000" indent="-360000">
              <a:buFont typeface="+mj-lt"/>
              <a:buAutoNum type="romanLcPeriod"/>
              <a:defRPr/>
            </a:lvl7pPr>
            <a:lvl8pPr marL="0" indent="0">
              <a:buNone/>
              <a:defRPr sz="1200" i="1"/>
            </a:lvl8pPr>
            <a:lvl9pPr>
              <a:defRPr sz="2000" i="0"/>
            </a:lvl9pPr>
          </a:lstStyle>
          <a:p>
            <a:pPr lvl="0"/>
            <a:r>
              <a:rPr lang="en-GB" noProof="0"/>
              <a:t>Click to add bio</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9" name="Picture Placeholder 1">
            <a:extLst>
              <a:ext uri="{FF2B5EF4-FFF2-40B4-BE49-F238E27FC236}">
                <a16:creationId xmlns:a16="http://schemas.microsoft.com/office/drawing/2014/main" id="{6340E62A-3F74-4FD1-AEAF-4A75A2D9B6F7}"/>
              </a:ext>
            </a:extLst>
          </p:cNvPr>
          <p:cNvSpPr>
            <a:spLocks noGrp="1"/>
          </p:cNvSpPr>
          <p:nvPr>
            <p:ph type="pic" sz="quarter" idx="16"/>
          </p:nvPr>
        </p:nvSpPr>
        <p:spPr>
          <a:xfrm>
            <a:off x="768001" y="1602000"/>
            <a:ext cx="1260000" cy="1620000"/>
          </a:xfrm>
        </p:spPr>
        <p:txBody>
          <a:bodyPr/>
          <a:lstStyle/>
          <a:p>
            <a:r>
              <a:rPr lang="en-US"/>
              <a:t>Click icon to add picture</a:t>
            </a:r>
            <a:endParaRPr lang="en-GB"/>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768001" y="450000"/>
            <a:ext cx="9180000" cy="864000"/>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22529415"/>
      </p:ext>
    </p:extLst>
  </p:cSld>
  <p:clrMapOvr>
    <a:masterClrMapping/>
  </p:clrMapOvr>
  <p:extLst>
    <p:ext uri="{DCECCB84-F9BA-43D5-87BE-67443E8EF086}">
      <p15:sldGuideLst xmlns:p15="http://schemas.microsoft.com/office/powerpoint/2012/main">
        <p15:guide id="1" pos="2796">
          <p15:clr>
            <a:srgbClr val="A4A3A4"/>
          </p15:clr>
        </p15:guide>
        <p15:guide id="2" pos="2574">
          <p15:clr>
            <a:srgbClr val="A4A3A4"/>
          </p15:clr>
        </p15:guide>
        <p15:guide id="3" pos="4884">
          <p15:clr>
            <a:srgbClr val="A4A3A4"/>
          </p15:clr>
        </p15:guide>
        <p15:guide id="4" pos="5106">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Quarter, One Quarter">
    <p:bg bwMode="gray">
      <p:bgRef idx="1001">
        <a:schemeClr val="bg1"/>
      </p:bgRef>
    </p:bg>
    <p:spTree>
      <p:nvGrpSpPr>
        <p:cNvPr id="1" name=""/>
        <p:cNvGrpSpPr/>
        <p:nvPr/>
      </p:nvGrpSpPr>
      <p:grpSpPr>
        <a:xfrm>
          <a:off x="0" y="0"/>
          <a:ext cx="0" cy="0"/>
          <a:chOff x="0" y="0"/>
          <a:chExt cx="0" cy="0"/>
        </a:xfrm>
      </p:grpSpPr>
      <p:sp>
        <p:nvSpPr>
          <p:cNvPr id="11" name="Slide Number Placeholder">
            <a:extLst>
              <a:ext uri="{FF2B5EF4-FFF2-40B4-BE49-F238E27FC236}">
                <a16:creationId xmlns:a16="http://schemas.microsoft.com/office/drawing/2014/main" id="{F350BECE-A177-4F13-AE1D-B6A723E9E94B}"/>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5" name="Footer Placeholder">
            <a:extLst>
              <a:ext uri="{FF2B5EF4-FFF2-40B4-BE49-F238E27FC236}">
                <a16:creationId xmlns:a16="http://schemas.microsoft.com/office/drawing/2014/main" id="{B33D6825-A012-4EAE-968B-16C532C1F55B}"/>
              </a:ext>
            </a:extLst>
          </p:cNvPr>
          <p:cNvSpPr>
            <a:spLocks noGrp="1"/>
          </p:cNvSpPr>
          <p:nvPr>
            <p:ph type="ftr" sz="quarter" idx="10"/>
          </p:nvPr>
        </p:nvSpPr>
        <p:spPr bwMode="gray"/>
        <p:txBody>
          <a:bodyPr/>
          <a:lstStyle/>
          <a:p>
            <a:r>
              <a:rPr lang="en-GB" noProof="0"/>
              <a:t>&lt;Confidential or Internal use only. To edit go to Insert then Header &amp; Footer&gt;</a:t>
            </a:r>
          </a:p>
        </p:txBody>
      </p:sp>
      <p:sp>
        <p:nvSpPr>
          <p:cNvPr id="4" name="Content Placeholder 2">
            <a:extLst>
              <a:ext uri="{FF2B5EF4-FFF2-40B4-BE49-F238E27FC236}">
                <a16:creationId xmlns:a16="http://schemas.microsoft.com/office/drawing/2014/main" id="{5E3A1AF3-29E8-4EE9-A33A-CF0577F6A88C}"/>
              </a:ext>
            </a:extLst>
          </p:cNvPr>
          <p:cNvSpPr>
            <a:spLocks noGrp="1"/>
          </p:cNvSpPr>
          <p:nvPr>
            <p:ph sz="half" idx="2"/>
          </p:nvPr>
        </p:nvSpPr>
        <p:spPr bwMode="gray">
          <a:xfrm>
            <a:off x="9031200" y="1602000"/>
            <a:ext cx="2394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p:nvPr>
        </p:nvSpPr>
        <p:spPr bwMode="gray">
          <a:xfrm>
            <a:off x="768000" y="1602000"/>
            <a:ext cx="7901595"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768001" y="450000"/>
            <a:ext cx="9180000" cy="864000"/>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38942784"/>
      </p:ext>
    </p:extLst>
  </p:cSld>
  <p:clrMapOvr>
    <a:masterClrMapping/>
  </p:clrMapOvr>
  <p:extLst>
    <p:ext uri="{DCECCB84-F9BA-43D5-87BE-67443E8EF086}">
      <p15:sldGuideLst xmlns:p15="http://schemas.microsoft.com/office/powerpoint/2012/main">
        <p15:guide id="1" pos="5466" userDrawn="1">
          <p15:clr>
            <a:srgbClr val="A4A3A4"/>
          </p15:clr>
        </p15:guide>
        <p15:guide id="2" pos="5688"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Quarter, Three Quarter">
    <p:bg bwMode="gray">
      <p:bgRef idx="1001">
        <a:schemeClr val="bg1"/>
      </p:bgRef>
    </p:bg>
    <p:spTree>
      <p:nvGrpSpPr>
        <p:cNvPr id="1" name=""/>
        <p:cNvGrpSpPr/>
        <p:nvPr/>
      </p:nvGrpSpPr>
      <p:grpSpPr>
        <a:xfrm>
          <a:off x="0" y="0"/>
          <a:ext cx="0" cy="0"/>
          <a:chOff x="0" y="0"/>
          <a:chExt cx="0" cy="0"/>
        </a:xfrm>
      </p:grpSpPr>
      <p:sp>
        <p:nvSpPr>
          <p:cNvPr id="11" name="Slide Number Placeholder">
            <a:extLst>
              <a:ext uri="{FF2B5EF4-FFF2-40B4-BE49-F238E27FC236}">
                <a16:creationId xmlns:a16="http://schemas.microsoft.com/office/drawing/2014/main" id="{D91C1D0C-DCF3-4E9F-B08B-D0FA2DF9462B}"/>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5" name="Footer Placeholder">
            <a:extLst>
              <a:ext uri="{FF2B5EF4-FFF2-40B4-BE49-F238E27FC236}">
                <a16:creationId xmlns:a16="http://schemas.microsoft.com/office/drawing/2014/main" id="{F159E532-B6B5-41A4-9C22-CF085D48566E}"/>
              </a:ext>
            </a:extLst>
          </p:cNvPr>
          <p:cNvSpPr>
            <a:spLocks noGrp="1"/>
          </p:cNvSpPr>
          <p:nvPr>
            <p:ph type="ftr" sz="quarter" idx="10"/>
          </p:nvPr>
        </p:nvSpPr>
        <p:spPr bwMode="gray"/>
        <p:txBody>
          <a:bodyPr/>
          <a:lstStyle/>
          <a:p>
            <a:r>
              <a:rPr lang="en-GB" noProof="0"/>
              <a:t>&lt;Confidential or Internal use only. To edit go to Insert then Header &amp; Footer&gt;</a:t>
            </a:r>
          </a:p>
        </p:txBody>
      </p:sp>
      <p:sp>
        <p:nvSpPr>
          <p:cNvPr id="4" name="Content Placeholder 2">
            <a:extLst>
              <a:ext uri="{FF2B5EF4-FFF2-40B4-BE49-F238E27FC236}">
                <a16:creationId xmlns:a16="http://schemas.microsoft.com/office/drawing/2014/main" id="{5E3A1AF3-29E8-4EE9-A33A-CF0577F6A88C}"/>
              </a:ext>
            </a:extLst>
          </p:cNvPr>
          <p:cNvSpPr>
            <a:spLocks noGrp="1"/>
          </p:cNvSpPr>
          <p:nvPr>
            <p:ph sz="half" idx="2"/>
          </p:nvPr>
        </p:nvSpPr>
        <p:spPr bwMode="gray">
          <a:xfrm>
            <a:off x="3522401" y="1602000"/>
            <a:ext cx="7901598"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p:nvPr>
        </p:nvSpPr>
        <p:spPr bwMode="gray">
          <a:xfrm>
            <a:off x="768001" y="1602000"/>
            <a:ext cx="2394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768001" y="450000"/>
            <a:ext cx="9180000" cy="864000"/>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985510293"/>
      </p:ext>
    </p:extLst>
  </p:cSld>
  <p:clrMapOvr>
    <a:masterClrMapping/>
  </p:clrMapOvr>
  <p:extLst>
    <p:ext uri="{DCECCB84-F9BA-43D5-87BE-67443E8EF086}">
      <p15:sldGuideLst xmlns:p15="http://schemas.microsoft.com/office/powerpoint/2012/main">
        <p15:guide id="1" pos="2214" userDrawn="1">
          <p15:clr>
            <a:srgbClr val="A4A3A4"/>
          </p15:clr>
        </p15:guide>
        <p15:guide id="2" pos="1992"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6804A454-2C96-4112-B4B9-23F3FF932249}"/>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3" name="Footer Placeholder">
            <a:extLst>
              <a:ext uri="{FF2B5EF4-FFF2-40B4-BE49-F238E27FC236}">
                <a16:creationId xmlns:a16="http://schemas.microsoft.com/office/drawing/2014/main" id="{C382626F-883A-4978-ABCC-3B6381A586E1}"/>
              </a:ext>
            </a:extLst>
          </p:cNvPr>
          <p:cNvSpPr>
            <a:spLocks noGrp="1"/>
          </p:cNvSpPr>
          <p:nvPr>
            <p:ph type="ftr" sz="quarter" idx="10"/>
          </p:nvPr>
        </p:nvSpPr>
        <p:spPr bwMode="gray"/>
        <p:txBody>
          <a:bodyPr/>
          <a:lstStyle/>
          <a:p>
            <a:r>
              <a:rPr lang="en-GB" noProof="0"/>
              <a:t>&lt;Confidential or Internal use only. To edit go to Insert then Header &amp; Footer&gt;</a:t>
            </a:r>
          </a:p>
        </p:txBody>
      </p:sp>
      <p:sp>
        <p:nvSpPr>
          <p:cNvPr id="2" name="Title">
            <a:extLst>
              <a:ext uri="{FF2B5EF4-FFF2-40B4-BE49-F238E27FC236}">
                <a16:creationId xmlns:a16="http://schemas.microsoft.com/office/drawing/2014/main" id="{5F964CDF-BF12-428A-B927-9E6EA9F979EC}"/>
              </a:ext>
            </a:extLst>
          </p:cNvPr>
          <p:cNvSpPr>
            <a:spLocks noGrp="1"/>
          </p:cNvSpPr>
          <p:nvPr>
            <p:ph type="title"/>
          </p:nvPr>
        </p:nvSpPr>
        <p:spPr bwMode="gray"/>
        <p:txBody>
          <a:bodyPr/>
          <a:lstStyle/>
          <a:p>
            <a:r>
              <a:rPr lang="en-US" noProof="0"/>
              <a:t>Click to edit Master title style</a:t>
            </a:r>
            <a:endParaRPr lang="en-GB" noProof="0"/>
          </a:p>
        </p:txBody>
      </p:sp>
    </p:spTree>
    <p:extLst>
      <p:ext uri="{BB962C8B-B14F-4D97-AF65-F5344CB8AC3E}">
        <p14:creationId xmlns:p14="http://schemas.microsoft.com/office/powerpoint/2010/main" val="503153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34" name="Slide Number Placeholder">
            <a:extLst>
              <a:ext uri="{FF2B5EF4-FFF2-40B4-BE49-F238E27FC236}">
                <a16:creationId xmlns:a16="http://schemas.microsoft.com/office/drawing/2014/main" id="{CC6104BF-C458-4843-B9A6-1093A97F2BFB}"/>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4" name="Footer Placeholder">
            <a:extLst>
              <a:ext uri="{FF2B5EF4-FFF2-40B4-BE49-F238E27FC236}">
                <a16:creationId xmlns:a16="http://schemas.microsoft.com/office/drawing/2014/main" id="{AE7D0EAB-8D88-44D1-AA38-BBC158B2EEAF}"/>
              </a:ext>
            </a:extLst>
          </p:cNvPr>
          <p:cNvSpPr>
            <a:spLocks noGrp="1"/>
          </p:cNvSpPr>
          <p:nvPr>
            <p:ph type="ftr" sz="quarter" idx="10"/>
          </p:nvPr>
        </p:nvSpPr>
        <p:spPr bwMode="gray"/>
        <p:txBody>
          <a:bodyPr/>
          <a:lstStyle/>
          <a:p>
            <a:r>
              <a:rPr lang="en-GB" noProof="0"/>
              <a:t>&lt;Confidential or Internal use only. To edit go to Insert then Header &amp; Footer&gt;</a:t>
            </a:r>
          </a:p>
        </p:txBody>
      </p:sp>
    </p:spTree>
    <p:extLst>
      <p:ext uri="{BB962C8B-B14F-4D97-AF65-F5344CB8AC3E}">
        <p14:creationId xmlns:p14="http://schemas.microsoft.com/office/powerpoint/2010/main" val="158899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bwMode="gray">
      <p:bgRef idx="1001">
        <a:schemeClr val="bg1"/>
      </p:bgRef>
    </p:bg>
    <p:spTree>
      <p:nvGrpSpPr>
        <p:cNvPr id="1" name=""/>
        <p:cNvGrpSpPr/>
        <p:nvPr/>
      </p:nvGrpSpPr>
      <p:grpSpPr>
        <a:xfrm>
          <a:off x="0" y="0"/>
          <a:ext cx="0" cy="0"/>
          <a:chOff x="0" y="0"/>
          <a:chExt cx="0" cy="0"/>
        </a:xfrm>
      </p:grpSpPr>
      <p:sp>
        <p:nvSpPr>
          <p:cNvPr id="10" name="Coloured Background">
            <a:extLst>
              <a:ext uri="{FF2B5EF4-FFF2-40B4-BE49-F238E27FC236}">
                <a16:creationId xmlns:a16="http://schemas.microsoft.com/office/drawing/2014/main" id="{AF2ABB62-329F-43FD-A978-65151164D40F}"/>
              </a:ext>
            </a:extLst>
          </p:cNvPr>
          <p:cNvSpPr/>
          <p:nvPr userDrawn="1"/>
        </p:nvSpPr>
        <p:spPr bwMode="gray">
          <a:xfrm>
            <a:off x="-1"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Subtitle">
            <a:extLst>
              <a:ext uri="{FF2B5EF4-FFF2-40B4-BE49-F238E27FC236}">
                <a16:creationId xmlns:a16="http://schemas.microsoft.com/office/drawing/2014/main" id="{09124C88-C421-4DD0-B778-8CEEBEA1F811}"/>
              </a:ext>
            </a:extLst>
          </p:cNvPr>
          <p:cNvSpPr>
            <a:spLocks noGrp="1"/>
          </p:cNvSpPr>
          <p:nvPr>
            <p:ph type="subTitle" idx="1" hasCustomPrompt="1"/>
          </p:nvPr>
        </p:nvSpPr>
        <p:spPr bwMode="gray">
          <a:xfrm>
            <a:off x="766801" y="3602038"/>
            <a:ext cx="4946400" cy="792000"/>
          </a:xfrm>
        </p:spPr>
        <p:txBody>
          <a:bodyPr/>
          <a:lstStyle>
            <a:lvl1pPr marL="0" indent="0" algn="l">
              <a:spcBef>
                <a:spcPts val="0"/>
              </a:spcBef>
              <a:buNone/>
              <a:defRPr sz="2800" b="0">
                <a:solidFill>
                  <a:schemeClr val="bg1"/>
                </a:solidFill>
              </a:defRPr>
            </a:lvl1pPr>
            <a:lvl2pPr marL="457194" indent="0" algn="ctr">
              <a:buNone/>
              <a:defRPr sz="2000"/>
            </a:lvl2pPr>
            <a:lvl3pPr marL="914387" indent="0" algn="ctr">
              <a:buNone/>
              <a:defRPr sz="1799"/>
            </a:lvl3pPr>
            <a:lvl4pPr marL="1371581" indent="0" algn="ctr">
              <a:buNone/>
              <a:defRPr sz="1600"/>
            </a:lvl4pPr>
            <a:lvl5pPr marL="1828775" indent="0" algn="ctr">
              <a:buNone/>
              <a:defRPr sz="1600"/>
            </a:lvl5pPr>
            <a:lvl6pPr marL="2285968" indent="0" algn="ctr">
              <a:buNone/>
              <a:defRPr sz="1600"/>
            </a:lvl6pPr>
            <a:lvl7pPr marL="2743163" indent="0" algn="ctr">
              <a:buNone/>
              <a:defRPr sz="1600"/>
            </a:lvl7pPr>
            <a:lvl8pPr marL="3200357" indent="0" algn="ctr">
              <a:buNone/>
              <a:defRPr sz="1600"/>
            </a:lvl8pPr>
            <a:lvl9pPr marL="3657550" indent="0" algn="ctr">
              <a:buNone/>
              <a:defRPr sz="1600"/>
            </a:lvl9pPr>
          </a:lstStyle>
          <a:p>
            <a:r>
              <a:rPr lang="en-GB" noProof="0"/>
              <a:t>Add subtitle</a:t>
            </a:r>
          </a:p>
        </p:txBody>
      </p:sp>
      <p:sp>
        <p:nvSpPr>
          <p:cNvPr id="2" name="Title">
            <a:extLst>
              <a:ext uri="{FF2B5EF4-FFF2-40B4-BE49-F238E27FC236}">
                <a16:creationId xmlns:a16="http://schemas.microsoft.com/office/drawing/2014/main" id="{512B059F-F0CC-45AA-87D5-D583E19A3C9B}"/>
              </a:ext>
            </a:extLst>
          </p:cNvPr>
          <p:cNvSpPr>
            <a:spLocks noGrp="1"/>
          </p:cNvSpPr>
          <p:nvPr>
            <p:ph type="ctrTitle" hasCustomPrompt="1"/>
          </p:nvPr>
        </p:nvSpPr>
        <p:spPr bwMode="gray">
          <a:xfrm>
            <a:off x="766799" y="1609724"/>
            <a:ext cx="4946400" cy="1908000"/>
          </a:xfrm>
        </p:spPr>
        <p:txBody>
          <a:bodyPr anchor="b"/>
          <a:lstStyle>
            <a:lvl1pPr algn="l">
              <a:defRPr sz="4800">
                <a:solidFill>
                  <a:schemeClr val="bg1"/>
                </a:solidFill>
              </a:defRPr>
            </a:lvl1pPr>
          </a:lstStyle>
          <a:p>
            <a:r>
              <a:rPr lang="en-GB" noProof="0"/>
              <a:t>Add title</a:t>
            </a:r>
          </a:p>
        </p:txBody>
      </p:sp>
      <p:sp>
        <p:nvSpPr>
          <p:cNvPr id="21" name="Picture Placeholder">
            <a:extLst>
              <a:ext uri="{FF2B5EF4-FFF2-40B4-BE49-F238E27FC236}">
                <a16:creationId xmlns:a16="http://schemas.microsoft.com/office/drawing/2014/main" id="{66DDA17E-5E14-469D-892F-3323002C19AF}"/>
              </a:ext>
            </a:extLst>
          </p:cNvPr>
          <p:cNvSpPr>
            <a:spLocks noGrp="1"/>
          </p:cNvSpPr>
          <p:nvPr>
            <p:ph type="pic" sz="quarter" idx="12"/>
          </p:nvPr>
        </p:nvSpPr>
        <p:spPr bwMode="gray">
          <a:xfrm>
            <a:off x="6095999" y="0"/>
            <a:ext cx="6096001" cy="6858000"/>
          </a:xfrm>
        </p:spPr>
        <p:txBody>
          <a:bodyPr/>
          <a:lstStyle/>
          <a:p>
            <a:r>
              <a:rPr lang="en-US" noProof="0"/>
              <a:t>Click icon to add picture</a:t>
            </a:r>
            <a:endParaRPr lang="en-GB" noProof="0"/>
          </a:p>
        </p:txBody>
      </p:sp>
      <p:sp>
        <p:nvSpPr>
          <p:cNvPr id="11" name="DUAL Logo">
            <a:extLst>
              <a:ext uri="{FF2B5EF4-FFF2-40B4-BE49-F238E27FC236}">
                <a16:creationId xmlns:a16="http://schemas.microsoft.com/office/drawing/2014/main" id="{D548DACC-5E42-4DFA-9082-193B10558FC6}"/>
              </a:ext>
            </a:extLst>
          </p:cNvPr>
          <p:cNvSpPr>
            <a:spLocks noChangeAspect="1" noEditPoints="1"/>
          </p:cNvSpPr>
          <p:nvPr userDrawn="1"/>
        </p:nvSpPr>
        <p:spPr bwMode="gray">
          <a:xfrm>
            <a:off x="766798" y="449263"/>
            <a:ext cx="1800000" cy="544799"/>
          </a:xfrm>
          <a:custGeom>
            <a:avLst/>
            <a:gdLst>
              <a:gd name="T0" fmla="*/ 1221 w 1592"/>
              <a:gd name="T1" fmla="*/ 472 h 481"/>
              <a:gd name="T2" fmla="*/ 1180 w 1592"/>
              <a:gd name="T3" fmla="*/ 411 h 481"/>
              <a:gd name="T4" fmla="*/ 1093 w 1592"/>
              <a:gd name="T5" fmla="*/ 155 h 481"/>
              <a:gd name="T6" fmla="*/ 1012 w 1592"/>
              <a:gd name="T7" fmla="*/ 393 h 481"/>
              <a:gd name="T8" fmla="*/ 986 w 1592"/>
              <a:gd name="T9" fmla="*/ 472 h 481"/>
              <a:gd name="T10" fmla="*/ 986 w 1592"/>
              <a:gd name="T11" fmla="*/ 411 h 481"/>
              <a:gd name="T12" fmla="*/ 1004 w 1592"/>
              <a:gd name="T13" fmla="*/ 358 h 481"/>
              <a:gd name="T14" fmla="*/ 1093 w 1592"/>
              <a:gd name="T15" fmla="*/ 94 h 481"/>
              <a:gd name="T16" fmla="*/ 1183 w 1592"/>
              <a:gd name="T17" fmla="*/ 358 h 481"/>
              <a:gd name="T18" fmla="*/ 1201 w 1592"/>
              <a:gd name="T19" fmla="*/ 411 h 481"/>
              <a:gd name="T20" fmla="*/ 191 w 1592"/>
              <a:gd name="T21" fmla="*/ 442 h 481"/>
              <a:gd name="T22" fmla="*/ 21 w 1592"/>
              <a:gd name="T23" fmla="*/ 240 h 481"/>
              <a:gd name="T24" fmla="*/ 191 w 1592"/>
              <a:gd name="T25" fmla="*/ 39 h 481"/>
              <a:gd name="T26" fmla="*/ 695 w 1592"/>
              <a:gd name="T27" fmla="*/ 437 h 481"/>
              <a:gd name="T28" fmla="*/ 804 w 1592"/>
              <a:gd name="T29" fmla="*/ 9 h 481"/>
              <a:gd name="T30" fmla="*/ 783 w 1592"/>
              <a:gd name="T31" fmla="*/ 305 h 481"/>
              <a:gd name="T32" fmla="*/ 696 w 1592"/>
              <a:gd name="T33" fmla="*/ 413 h 481"/>
              <a:gd name="T34" fmla="*/ 609 w 1592"/>
              <a:gd name="T35" fmla="*/ 305 h 481"/>
              <a:gd name="T36" fmla="*/ 587 w 1592"/>
              <a:gd name="T37" fmla="*/ 9 h 481"/>
              <a:gd name="T38" fmla="*/ 695 w 1592"/>
              <a:gd name="T39" fmla="*/ 437 h 481"/>
              <a:gd name="T40" fmla="*/ 230 w 1592"/>
              <a:gd name="T41" fmla="*/ 62 h 481"/>
              <a:gd name="T42" fmla="*/ 230 w 1592"/>
              <a:gd name="T43" fmla="*/ 419 h 481"/>
              <a:gd name="T44" fmla="*/ 251 w 1592"/>
              <a:gd name="T45" fmla="*/ 67 h 481"/>
              <a:gd name="T46" fmla="*/ 231 w 1592"/>
              <a:gd name="T47" fmla="*/ 62 h 481"/>
              <a:gd name="T48" fmla="*/ 1425 w 1592"/>
              <a:gd name="T49" fmla="*/ 9 h 481"/>
              <a:gd name="T50" fmla="*/ 1404 w 1592"/>
              <a:gd name="T51" fmla="*/ 432 h 481"/>
              <a:gd name="T52" fmla="*/ 1592 w 1592"/>
              <a:gd name="T53" fmla="*/ 408 h 481"/>
              <a:gd name="T54" fmla="*/ 1387 w 1592"/>
              <a:gd name="T55" fmla="*/ 9 h 481"/>
              <a:gd name="T56" fmla="*/ 1365 w 1592"/>
              <a:gd name="T57" fmla="*/ 472 h 481"/>
              <a:gd name="T58" fmla="*/ 1592 w 1592"/>
              <a:gd name="T59" fmla="*/ 450 h 481"/>
              <a:gd name="T60" fmla="*/ 1387 w 1592"/>
              <a:gd name="T61" fmla="*/ 9 h 481"/>
              <a:gd name="T62" fmla="*/ 202 w 1592"/>
              <a:gd name="T63" fmla="*/ 481 h 481"/>
              <a:gd name="T64" fmla="*/ 191 w 1592"/>
              <a:gd name="T65" fmla="*/ 442 h 481"/>
              <a:gd name="T66" fmla="*/ 191 w 1592"/>
              <a:gd name="T67" fmla="*/ 60 h 481"/>
              <a:gd name="T68" fmla="*/ 191 w 1592"/>
              <a:gd name="T69" fmla="*/ 0 h 481"/>
              <a:gd name="T70" fmla="*/ 442 w 1592"/>
              <a:gd name="T71" fmla="*/ 240 h 481"/>
              <a:gd name="T72" fmla="*/ 212 w 1592"/>
              <a:gd name="T73" fmla="*/ 21 h 481"/>
              <a:gd name="T74" fmla="*/ 421 w 1592"/>
              <a:gd name="T75" fmla="*/ 240 h 481"/>
              <a:gd name="T76" fmla="*/ 784 w 1592"/>
              <a:gd name="T77" fmla="*/ 419 h 481"/>
              <a:gd name="T78" fmla="*/ 608 w 1592"/>
              <a:gd name="T79" fmla="*/ 419 h 481"/>
              <a:gd name="T80" fmla="*/ 570 w 1592"/>
              <a:gd name="T81" fmla="*/ 9 h 481"/>
              <a:gd name="T82" fmla="*/ 549 w 1592"/>
              <a:gd name="T83" fmla="*/ 309 h 481"/>
              <a:gd name="T84" fmla="*/ 843 w 1592"/>
              <a:gd name="T85" fmla="*/ 309 h 481"/>
              <a:gd name="T86" fmla="*/ 822 w 1592"/>
              <a:gd name="T87" fmla="*/ 9 h 481"/>
              <a:gd name="T88" fmla="*/ 230 w 1592"/>
              <a:gd name="T89" fmla="*/ 41 h 481"/>
              <a:gd name="T90" fmla="*/ 230 w 1592"/>
              <a:gd name="T91" fmla="*/ 62 h 481"/>
              <a:gd name="T92" fmla="*/ 231 w 1592"/>
              <a:gd name="T93" fmla="*/ 62 h 481"/>
              <a:gd name="T94" fmla="*/ 251 w 1592"/>
              <a:gd name="T95" fmla="*/ 67 h 481"/>
              <a:gd name="T96" fmla="*/ 251 w 1592"/>
              <a:gd name="T97" fmla="*/ 67 h 481"/>
              <a:gd name="T98" fmla="*/ 251 w 1592"/>
              <a:gd name="T99" fmla="*/ 414 h 481"/>
              <a:gd name="T100" fmla="*/ 230 w 1592"/>
              <a:gd name="T101" fmla="*/ 440 h 481"/>
              <a:gd name="T102" fmla="*/ 230 w 1592"/>
              <a:gd name="T103" fmla="*/ 41 h 481"/>
              <a:gd name="T104" fmla="*/ 1104 w 1592"/>
              <a:gd name="T105" fmla="*/ 10 h 481"/>
              <a:gd name="T106" fmla="*/ 1083 w 1592"/>
              <a:gd name="T107" fmla="*/ 8 h 481"/>
              <a:gd name="T108" fmla="*/ 1075 w 1592"/>
              <a:gd name="T109" fmla="*/ 34 h 481"/>
              <a:gd name="T110" fmla="*/ 926 w 1592"/>
              <a:gd name="T111" fmla="*/ 472 h 481"/>
              <a:gd name="T112" fmla="*/ 1075 w 1592"/>
              <a:gd name="T113" fmla="*/ 95 h 481"/>
              <a:gd name="T114" fmla="*/ 1093 w 1592"/>
              <a:gd name="T115" fmla="*/ 41 h 481"/>
              <a:gd name="T116" fmla="*/ 1112 w 1592"/>
              <a:gd name="T117" fmla="*/ 95 h 481"/>
              <a:gd name="T118" fmla="*/ 1260 w 1592"/>
              <a:gd name="T119" fmla="*/ 472 h 481"/>
              <a:gd name="T120" fmla="*/ 1112 w 1592"/>
              <a:gd name="T121" fmla="*/ 3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2" h="481">
                <a:moveTo>
                  <a:pt x="1201" y="411"/>
                </a:moveTo>
                <a:cubicBezTo>
                  <a:pt x="1221" y="472"/>
                  <a:pt x="1221" y="472"/>
                  <a:pt x="1221" y="472"/>
                </a:cubicBezTo>
                <a:cubicBezTo>
                  <a:pt x="1201" y="472"/>
                  <a:pt x="1201" y="472"/>
                  <a:pt x="1201" y="472"/>
                </a:cubicBezTo>
                <a:cubicBezTo>
                  <a:pt x="1180" y="411"/>
                  <a:pt x="1180" y="411"/>
                  <a:pt x="1180" y="411"/>
                </a:cubicBezTo>
                <a:cubicBezTo>
                  <a:pt x="1162" y="358"/>
                  <a:pt x="1162" y="358"/>
                  <a:pt x="1162" y="358"/>
                </a:cubicBezTo>
                <a:cubicBezTo>
                  <a:pt x="1093" y="155"/>
                  <a:pt x="1093" y="155"/>
                  <a:pt x="1093" y="155"/>
                </a:cubicBezTo>
                <a:cubicBezTo>
                  <a:pt x="1024" y="358"/>
                  <a:pt x="1024" y="358"/>
                  <a:pt x="1024" y="358"/>
                </a:cubicBezTo>
                <a:cubicBezTo>
                  <a:pt x="1012" y="393"/>
                  <a:pt x="1012" y="393"/>
                  <a:pt x="1012" y="393"/>
                </a:cubicBezTo>
                <a:cubicBezTo>
                  <a:pt x="1006" y="411"/>
                  <a:pt x="1006" y="411"/>
                  <a:pt x="1006" y="411"/>
                </a:cubicBezTo>
                <a:cubicBezTo>
                  <a:pt x="986" y="472"/>
                  <a:pt x="986" y="472"/>
                  <a:pt x="986" y="472"/>
                </a:cubicBezTo>
                <a:cubicBezTo>
                  <a:pt x="965" y="472"/>
                  <a:pt x="965" y="472"/>
                  <a:pt x="965" y="472"/>
                </a:cubicBezTo>
                <a:cubicBezTo>
                  <a:pt x="986" y="411"/>
                  <a:pt x="986" y="411"/>
                  <a:pt x="986" y="411"/>
                </a:cubicBezTo>
                <a:cubicBezTo>
                  <a:pt x="992" y="393"/>
                  <a:pt x="992" y="393"/>
                  <a:pt x="992" y="393"/>
                </a:cubicBezTo>
                <a:cubicBezTo>
                  <a:pt x="1004" y="358"/>
                  <a:pt x="1004" y="358"/>
                  <a:pt x="1004" y="358"/>
                </a:cubicBezTo>
                <a:cubicBezTo>
                  <a:pt x="1083" y="125"/>
                  <a:pt x="1083" y="125"/>
                  <a:pt x="1083" y="125"/>
                </a:cubicBezTo>
                <a:cubicBezTo>
                  <a:pt x="1093" y="94"/>
                  <a:pt x="1093" y="94"/>
                  <a:pt x="1093" y="94"/>
                </a:cubicBezTo>
                <a:cubicBezTo>
                  <a:pt x="1104" y="125"/>
                  <a:pt x="1104" y="125"/>
                  <a:pt x="1104" y="125"/>
                </a:cubicBezTo>
                <a:cubicBezTo>
                  <a:pt x="1183" y="358"/>
                  <a:pt x="1183" y="358"/>
                  <a:pt x="1183" y="358"/>
                </a:cubicBezTo>
                <a:cubicBezTo>
                  <a:pt x="1195" y="393"/>
                  <a:pt x="1195" y="393"/>
                  <a:pt x="1195" y="393"/>
                </a:cubicBezTo>
                <a:lnTo>
                  <a:pt x="1201" y="411"/>
                </a:lnTo>
                <a:close/>
                <a:moveTo>
                  <a:pt x="0" y="240"/>
                </a:moveTo>
                <a:cubicBezTo>
                  <a:pt x="0" y="348"/>
                  <a:pt x="85" y="436"/>
                  <a:pt x="191" y="442"/>
                </a:cubicBezTo>
                <a:cubicBezTo>
                  <a:pt x="191" y="421"/>
                  <a:pt x="191" y="421"/>
                  <a:pt x="191" y="421"/>
                </a:cubicBezTo>
                <a:cubicBezTo>
                  <a:pt x="97" y="415"/>
                  <a:pt x="21" y="336"/>
                  <a:pt x="21" y="240"/>
                </a:cubicBezTo>
                <a:cubicBezTo>
                  <a:pt x="21" y="144"/>
                  <a:pt x="97" y="66"/>
                  <a:pt x="191" y="60"/>
                </a:cubicBezTo>
                <a:cubicBezTo>
                  <a:pt x="191" y="39"/>
                  <a:pt x="191" y="39"/>
                  <a:pt x="191" y="39"/>
                </a:cubicBezTo>
                <a:cubicBezTo>
                  <a:pt x="85" y="44"/>
                  <a:pt x="0" y="133"/>
                  <a:pt x="0" y="240"/>
                </a:cubicBezTo>
                <a:close/>
                <a:moveTo>
                  <a:pt x="695" y="437"/>
                </a:moveTo>
                <a:cubicBezTo>
                  <a:pt x="748" y="437"/>
                  <a:pt x="804" y="397"/>
                  <a:pt x="804" y="310"/>
                </a:cubicBezTo>
                <a:cubicBezTo>
                  <a:pt x="804" y="9"/>
                  <a:pt x="804" y="9"/>
                  <a:pt x="804" y="9"/>
                </a:cubicBezTo>
                <a:cubicBezTo>
                  <a:pt x="783" y="9"/>
                  <a:pt x="783" y="9"/>
                  <a:pt x="783" y="9"/>
                </a:cubicBezTo>
                <a:cubicBezTo>
                  <a:pt x="783" y="305"/>
                  <a:pt x="783" y="305"/>
                  <a:pt x="783" y="305"/>
                </a:cubicBezTo>
                <a:cubicBezTo>
                  <a:pt x="783" y="341"/>
                  <a:pt x="776" y="369"/>
                  <a:pt x="761" y="387"/>
                </a:cubicBezTo>
                <a:cubicBezTo>
                  <a:pt x="746" y="404"/>
                  <a:pt x="725" y="413"/>
                  <a:pt x="696" y="413"/>
                </a:cubicBezTo>
                <a:cubicBezTo>
                  <a:pt x="668" y="413"/>
                  <a:pt x="646" y="404"/>
                  <a:pt x="631" y="387"/>
                </a:cubicBezTo>
                <a:cubicBezTo>
                  <a:pt x="616" y="369"/>
                  <a:pt x="609" y="341"/>
                  <a:pt x="609" y="305"/>
                </a:cubicBezTo>
                <a:cubicBezTo>
                  <a:pt x="609" y="9"/>
                  <a:pt x="609" y="9"/>
                  <a:pt x="609" y="9"/>
                </a:cubicBezTo>
                <a:cubicBezTo>
                  <a:pt x="587" y="9"/>
                  <a:pt x="587" y="9"/>
                  <a:pt x="587" y="9"/>
                </a:cubicBezTo>
                <a:cubicBezTo>
                  <a:pt x="587" y="310"/>
                  <a:pt x="587" y="310"/>
                  <a:pt x="587" y="310"/>
                </a:cubicBezTo>
                <a:cubicBezTo>
                  <a:pt x="587" y="398"/>
                  <a:pt x="642" y="437"/>
                  <a:pt x="695" y="437"/>
                </a:cubicBezTo>
                <a:close/>
                <a:moveTo>
                  <a:pt x="231" y="62"/>
                </a:moveTo>
                <a:cubicBezTo>
                  <a:pt x="231" y="62"/>
                  <a:pt x="230" y="62"/>
                  <a:pt x="230" y="62"/>
                </a:cubicBezTo>
                <a:cubicBezTo>
                  <a:pt x="230" y="62"/>
                  <a:pt x="230" y="62"/>
                  <a:pt x="230" y="62"/>
                </a:cubicBezTo>
                <a:cubicBezTo>
                  <a:pt x="230" y="419"/>
                  <a:pt x="230" y="419"/>
                  <a:pt x="230" y="419"/>
                </a:cubicBezTo>
                <a:cubicBezTo>
                  <a:pt x="237" y="418"/>
                  <a:pt x="244" y="416"/>
                  <a:pt x="251" y="414"/>
                </a:cubicBezTo>
                <a:cubicBezTo>
                  <a:pt x="251" y="67"/>
                  <a:pt x="251" y="67"/>
                  <a:pt x="251" y="67"/>
                </a:cubicBezTo>
                <a:cubicBezTo>
                  <a:pt x="248" y="66"/>
                  <a:pt x="246" y="65"/>
                  <a:pt x="244" y="65"/>
                </a:cubicBezTo>
                <a:cubicBezTo>
                  <a:pt x="239" y="64"/>
                  <a:pt x="235" y="63"/>
                  <a:pt x="231" y="62"/>
                </a:cubicBezTo>
                <a:close/>
                <a:moveTo>
                  <a:pt x="1425" y="408"/>
                </a:moveTo>
                <a:cubicBezTo>
                  <a:pt x="1425" y="9"/>
                  <a:pt x="1425" y="9"/>
                  <a:pt x="1425" y="9"/>
                </a:cubicBezTo>
                <a:cubicBezTo>
                  <a:pt x="1404" y="9"/>
                  <a:pt x="1404" y="9"/>
                  <a:pt x="1404" y="9"/>
                </a:cubicBezTo>
                <a:cubicBezTo>
                  <a:pt x="1404" y="432"/>
                  <a:pt x="1404" y="432"/>
                  <a:pt x="1404" y="432"/>
                </a:cubicBezTo>
                <a:cubicBezTo>
                  <a:pt x="1592" y="432"/>
                  <a:pt x="1592" y="432"/>
                  <a:pt x="1592" y="432"/>
                </a:cubicBezTo>
                <a:cubicBezTo>
                  <a:pt x="1592" y="408"/>
                  <a:pt x="1592" y="408"/>
                  <a:pt x="1592" y="408"/>
                </a:cubicBezTo>
                <a:lnTo>
                  <a:pt x="1425" y="408"/>
                </a:lnTo>
                <a:close/>
                <a:moveTo>
                  <a:pt x="1387" y="9"/>
                </a:moveTo>
                <a:cubicBezTo>
                  <a:pt x="1365" y="9"/>
                  <a:pt x="1365" y="9"/>
                  <a:pt x="1365" y="9"/>
                </a:cubicBezTo>
                <a:cubicBezTo>
                  <a:pt x="1365" y="472"/>
                  <a:pt x="1365" y="472"/>
                  <a:pt x="1365" y="472"/>
                </a:cubicBezTo>
                <a:cubicBezTo>
                  <a:pt x="1592" y="472"/>
                  <a:pt x="1592" y="472"/>
                  <a:pt x="1592" y="472"/>
                </a:cubicBezTo>
                <a:cubicBezTo>
                  <a:pt x="1592" y="450"/>
                  <a:pt x="1592" y="450"/>
                  <a:pt x="1592" y="450"/>
                </a:cubicBezTo>
                <a:cubicBezTo>
                  <a:pt x="1387" y="450"/>
                  <a:pt x="1387" y="450"/>
                  <a:pt x="1387" y="450"/>
                </a:cubicBezTo>
                <a:lnTo>
                  <a:pt x="1387" y="9"/>
                </a:lnTo>
                <a:close/>
                <a:moveTo>
                  <a:pt x="442" y="240"/>
                </a:moveTo>
                <a:cubicBezTo>
                  <a:pt x="442" y="373"/>
                  <a:pt x="334" y="481"/>
                  <a:pt x="202" y="481"/>
                </a:cubicBezTo>
                <a:cubicBezTo>
                  <a:pt x="191" y="481"/>
                  <a:pt x="191" y="481"/>
                  <a:pt x="191" y="481"/>
                </a:cubicBezTo>
                <a:cubicBezTo>
                  <a:pt x="191" y="442"/>
                  <a:pt x="191" y="442"/>
                  <a:pt x="191" y="442"/>
                </a:cubicBezTo>
                <a:cubicBezTo>
                  <a:pt x="191" y="421"/>
                  <a:pt x="191" y="421"/>
                  <a:pt x="191" y="421"/>
                </a:cubicBezTo>
                <a:cubicBezTo>
                  <a:pt x="191" y="60"/>
                  <a:pt x="191" y="60"/>
                  <a:pt x="191" y="60"/>
                </a:cubicBezTo>
                <a:cubicBezTo>
                  <a:pt x="191" y="39"/>
                  <a:pt x="191" y="39"/>
                  <a:pt x="191" y="39"/>
                </a:cubicBezTo>
                <a:cubicBezTo>
                  <a:pt x="191" y="0"/>
                  <a:pt x="191" y="0"/>
                  <a:pt x="191" y="0"/>
                </a:cubicBezTo>
                <a:cubicBezTo>
                  <a:pt x="202" y="0"/>
                  <a:pt x="202" y="0"/>
                  <a:pt x="202" y="0"/>
                </a:cubicBezTo>
                <a:cubicBezTo>
                  <a:pt x="334" y="0"/>
                  <a:pt x="442" y="108"/>
                  <a:pt x="442" y="240"/>
                </a:cubicBezTo>
                <a:close/>
                <a:moveTo>
                  <a:pt x="421" y="240"/>
                </a:moveTo>
                <a:cubicBezTo>
                  <a:pt x="421" y="123"/>
                  <a:pt x="328" y="27"/>
                  <a:pt x="212" y="21"/>
                </a:cubicBezTo>
                <a:cubicBezTo>
                  <a:pt x="212" y="459"/>
                  <a:pt x="212" y="459"/>
                  <a:pt x="212" y="459"/>
                </a:cubicBezTo>
                <a:cubicBezTo>
                  <a:pt x="328" y="454"/>
                  <a:pt x="421" y="358"/>
                  <a:pt x="421" y="240"/>
                </a:cubicBezTo>
                <a:close/>
                <a:moveTo>
                  <a:pt x="822" y="312"/>
                </a:moveTo>
                <a:cubicBezTo>
                  <a:pt x="822" y="356"/>
                  <a:pt x="809" y="393"/>
                  <a:pt x="784" y="419"/>
                </a:cubicBezTo>
                <a:cubicBezTo>
                  <a:pt x="761" y="442"/>
                  <a:pt x="729" y="455"/>
                  <a:pt x="695" y="455"/>
                </a:cubicBezTo>
                <a:cubicBezTo>
                  <a:pt x="661" y="455"/>
                  <a:pt x="630" y="442"/>
                  <a:pt x="608" y="419"/>
                </a:cubicBezTo>
                <a:cubicBezTo>
                  <a:pt x="583" y="393"/>
                  <a:pt x="570" y="356"/>
                  <a:pt x="570" y="312"/>
                </a:cubicBezTo>
                <a:cubicBezTo>
                  <a:pt x="570" y="9"/>
                  <a:pt x="570" y="9"/>
                  <a:pt x="570" y="9"/>
                </a:cubicBezTo>
                <a:cubicBezTo>
                  <a:pt x="549" y="9"/>
                  <a:pt x="549" y="9"/>
                  <a:pt x="549" y="9"/>
                </a:cubicBezTo>
                <a:cubicBezTo>
                  <a:pt x="549" y="309"/>
                  <a:pt x="549" y="309"/>
                  <a:pt x="549" y="309"/>
                </a:cubicBezTo>
                <a:cubicBezTo>
                  <a:pt x="549" y="413"/>
                  <a:pt x="605" y="478"/>
                  <a:pt x="696" y="478"/>
                </a:cubicBezTo>
                <a:cubicBezTo>
                  <a:pt x="787" y="478"/>
                  <a:pt x="843" y="413"/>
                  <a:pt x="843" y="309"/>
                </a:cubicBezTo>
                <a:cubicBezTo>
                  <a:pt x="843" y="9"/>
                  <a:pt x="843" y="9"/>
                  <a:pt x="843" y="9"/>
                </a:cubicBezTo>
                <a:cubicBezTo>
                  <a:pt x="822" y="9"/>
                  <a:pt x="822" y="9"/>
                  <a:pt x="822" y="9"/>
                </a:cubicBezTo>
                <a:lnTo>
                  <a:pt x="822" y="312"/>
                </a:lnTo>
                <a:close/>
                <a:moveTo>
                  <a:pt x="230" y="41"/>
                </a:moveTo>
                <a:cubicBezTo>
                  <a:pt x="230" y="62"/>
                  <a:pt x="230" y="62"/>
                  <a:pt x="230" y="62"/>
                </a:cubicBezTo>
                <a:cubicBezTo>
                  <a:pt x="230" y="62"/>
                  <a:pt x="230" y="62"/>
                  <a:pt x="230" y="62"/>
                </a:cubicBezTo>
                <a:cubicBezTo>
                  <a:pt x="230" y="62"/>
                  <a:pt x="230" y="62"/>
                  <a:pt x="230" y="62"/>
                </a:cubicBezTo>
                <a:cubicBezTo>
                  <a:pt x="230" y="62"/>
                  <a:pt x="231" y="62"/>
                  <a:pt x="231" y="62"/>
                </a:cubicBezTo>
                <a:cubicBezTo>
                  <a:pt x="235" y="63"/>
                  <a:pt x="239" y="64"/>
                  <a:pt x="244" y="65"/>
                </a:cubicBezTo>
                <a:cubicBezTo>
                  <a:pt x="246" y="65"/>
                  <a:pt x="248" y="66"/>
                  <a:pt x="251" y="67"/>
                </a:cubicBezTo>
                <a:cubicBezTo>
                  <a:pt x="251" y="67"/>
                  <a:pt x="251" y="67"/>
                  <a:pt x="251" y="67"/>
                </a:cubicBezTo>
                <a:cubicBezTo>
                  <a:pt x="251" y="67"/>
                  <a:pt x="251" y="67"/>
                  <a:pt x="251" y="67"/>
                </a:cubicBezTo>
                <a:cubicBezTo>
                  <a:pt x="327" y="88"/>
                  <a:pt x="382" y="158"/>
                  <a:pt x="382" y="240"/>
                </a:cubicBezTo>
                <a:cubicBezTo>
                  <a:pt x="382" y="323"/>
                  <a:pt x="327" y="393"/>
                  <a:pt x="251" y="414"/>
                </a:cubicBezTo>
                <a:cubicBezTo>
                  <a:pt x="244" y="416"/>
                  <a:pt x="237" y="418"/>
                  <a:pt x="230" y="419"/>
                </a:cubicBezTo>
                <a:cubicBezTo>
                  <a:pt x="230" y="440"/>
                  <a:pt x="230" y="440"/>
                  <a:pt x="230" y="440"/>
                </a:cubicBezTo>
                <a:cubicBezTo>
                  <a:pt x="328" y="426"/>
                  <a:pt x="403" y="342"/>
                  <a:pt x="403" y="240"/>
                </a:cubicBezTo>
                <a:cubicBezTo>
                  <a:pt x="403" y="139"/>
                  <a:pt x="328" y="55"/>
                  <a:pt x="230" y="41"/>
                </a:cubicBezTo>
                <a:close/>
                <a:moveTo>
                  <a:pt x="1112" y="34"/>
                </a:moveTo>
                <a:cubicBezTo>
                  <a:pt x="1104" y="10"/>
                  <a:pt x="1104" y="10"/>
                  <a:pt x="1104" y="10"/>
                </a:cubicBezTo>
                <a:cubicBezTo>
                  <a:pt x="1103" y="8"/>
                  <a:pt x="1103" y="8"/>
                  <a:pt x="1103" y="8"/>
                </a:cubicBezTo>
                <a:cubicBezTo>
                  <a:pt x="1083" y="8"/>
                  <a:pt x="1083" y="8"/>
                  <a:pt x="1083" y="8"/>
                </a:cubicBezTo>
                <a:cubicBezTo>
                  <a:pt x="1083" y="10"/>
                  <a:pt x="1083" y="10"/>
                  <a:pt x="1083" y="10"/>
                </a:cubicBezTo>
                <a:cubicBezTo>
                  <a:pt x="1075" y="34"/>
                  <a:pt x="1075" y="34"/>
                  <a:pt x="1075" y="34"/>
                </a:cubicBezTo>
                <a:cubicBezTo>
                  <a:pt x="1064" y="64"/>
                  <a:pt x="1064" y="64"/>
                  <a:pt x="1064" y="64"/>
                </a:cubicBezTo>
                <a:cubicBezTo>
                  <a:pt x="926" y="472"/>
                  <a:pt x="926" y="472"/>
                  <a:pt x="926" y="472"/>
                </a:cubicBezTo>
                <a:cubicBezTo>
                  <a:pt x="947" y="472"/>
                  <a:pt x="947" y="472"/>
                  <a:pt x="947" y="472"/>
                </a:cubicBezTo>
                <a:cubicBezTo>
                  <a:pt x="1075" y="95"/>
                  <a:pt x="1075" y="95"/>
                  <a:pt x="1075" y="95"/>
                </a:cubicBezTo>
                <a:cubicBezTo>
                  <a:pt x="1085" y="64"/>
                  <a:pt x="1085" y="64"/>
                  <a:pt x="1085" y="64"/>
                </a:cubicBezTo>
                <a:cubicBezTo>
                  <a:pt x="1093" y="41"/>
                  <a:pt x="1093" y="41"/>
                  <a:pt x="1093" y="41"/>
                </a:cubicBezTo>
                <a:cubicBezTo>
                  <a:pt x="1101" y="64"/>
                  <a:pt x="1101" y="64"/>
                  <a:pt x="1101" y="64"/>
                </a:cubicBezTo>
                <a:cubicBezTo>
                  <a:pt x="1112" y="95"/>
                  <a:pt x="1112" y="95"/>
                  <a:pt x="1112" y="95"/>
                </a:cubicBezTo>
                <a:cubicBezTo>
                  <a:pt x="1240" y="472"/>
                  <a:pt x="1240" y="472"/>
                  <a:pt x="1240" y="472"/>
                </a:cubicBezTo>
                <a:cubicBezTo>
                  <a:pt x="1260" y="472"/>
                  <a:pt x="1260" y="472"/>
                  <a:pt x="1260" y="472"/>
                </a:cubicBezTo>
                <a:cubicBezTo>
                  <a:pt x="1122" y="64"/>
                  <a:pt x="1122" y="64"/>
                  <a:pt x="1122" y="64"/>
                </a:cubicBezTo>
                <a:lnTo>
                  <a:pt x="1112"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9" name="Date Placeholder">
            <a:extLst>
              <a:ext uri="{FF2B5EF4-FFF2-40B4-BE49-F238E27FC236}">
                <a16:creationId xmlns:a16="http://schemas.microsoft.com/office/drawing/2014/main" id="{71D67874-1E7A-49B4-9E3F-4EEE4949BB8A}"/>
              </a:ext>
            </a:extLst>
          </p:cNvPr>
          <p:cNvSpPr>
            <a:spLocks noGrp="1"/>
          </p:cNvSpPr>
          <p:nvPr>
            <p:ph type="body" sz="quarter" idx="11" hasCustomPrompt="1"/>
          </p:nvPr>
        </p:nvSpPr>
        <p:spPr bwMode="gray">
          <a:xfrm>
            <a:off x="766801" y="5819625"/>
            <a:ext cx="4946650" cy="324000"/>
          </a:xfrm>
        </p:spPr>
        <p:txBody>
          <a:bodyPr anchor="b" anchorCtr="0"/>
          <a:lstStyle>
            <a:lvl1pPr marL="0" indent="0">
              <a:spcBef>
                <a:spcPts val="0"/>
              </a:spcBef>
              <a:buFontTx/>
              <a:buNone/>
              <a:defRPr sz="2000" b="0">
                <a:solidFill>
                  <a:schemeClr val="bg1"/>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Add date</a:t>
            </a:r>
          </a:p>
        </p:txBody>
      </p:sp>
      <p:sp>
        <p:nvSpPr>
          <p:cNvPr id="12" name="Text Placeholder">
            <a:extLst>
              <a:ext uri="{FF2B5EF4-FFF2-40B4-BE49-F238E27FC236}">
                <a16:creationId xmlns:a16="http://schemas.microsoft.com/office/drawing/2014/main" id="{C1A3F229-44AA-4AD3-972D-2F3DA61773B4}"/>
              </a:ext>
            </a:extLst>
          </p:cNvPr>
          <p:cNvSpPr>
            <a:spLocks noGrp="1"/>
          </p:cNvSpPr>
          <p:nvPr>
            <p:ph type="body" sz="quarter" idx="10" hasCustomPrompt="1"/>
          </p:nvPr>
        </p:nvSpPr>
        <p:spPr bwMode="gray">
          <a:xfrm>
            <a:off x="766801" y="5243625"/>
            <a:ext cx="4946650" cy="576000"/>
          </a:xfrm>
        </p:spPr>
        <p:txBody>
          <a:bodyPr anchor="b" anchorCtr="0"/>
          <a:lstStyle>
            <a:lvl1pPr marL="0" indent="0">
              <a:spcBef>
                <a:spcPts val="0"/>
              </a:spcBef>
              <a:buFontTx/>
              <a:buNone/>
              <a:defRPr sz="2000" b="0">
                <a:solidFill>
                  <a:schemeClr val="bg1"/>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Add Presenter and/or venue </a:t>
            </a:r>
          </a:p>
        </p:txBody>
      </p:sp>
    </p:spTree>
    <p:extLst>
      <p:ext uri="{BB962C8B-B14F-4D97-AF65-F5344CB8AC3E}">
        <p14:creationId xmlns:p14="http://schemas.microsoft.com/office/powerpoint/2010/main" val="878205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ck Cover">
    <p:bg bwMode="gray">
      <p:bgPr>
        <a:solidFill>
          <a:schemeClr val="tx2"/>
        </a:solidFill>
        <a:effectLst/>
      </p:bgPr>
    </p:bg>
    <p:spTree>
      <p:nvGrpSpPr>
        <p:cNvPr id="1" name=""/>
        <p:cNvGrpSpPr/>
        <p:nvPr/>
      </p:nvGrpSpPr>
      <p:grpSpPr>
        <a:xfrm>
          <a:off x="0" y="0"/>
          <a:ext cx="0" cy="0"/>
          <a:chOff x="0" y="0"/>
          <a:chExt cx="0" cy="0"/>
        </a:xfrm>
      </p:grpSpPr>
      <p:sp>
        <p:nvSpPr>
          <p:cNvPr id="33" name="Text Placeholder">
            <a:extLst>
              <a:ext uri="{FF2B5EF4-FFF2-40B4-BE49-F238E27FC236}">
                <a16:creationId xmlns:a16="http://schemas.microsoft.com/office/drawing/2014/main" id="{E01AA207-9FE4-44C0-AD12-50331B0249F8}"/>
              </a:ext>
            </a:extLst>
          </p:cNvPr>
          <p:cNvSpPr>
            <a:spLocks noGrp="1"/>
          </p:cNvSpPr>
          <p:nvPr>
            <p:ph type="body" sz="quarter" idx="10" hasCustomPrompt="1"/>
          </p:nvPr>
        </p:nvSpPr>
        <p:spPr bwMode="gray">
          <a:xfrm>
            <a:off x="766801" y="6422325"/>
            <a:ext cx="10656000" cy="166199"/>
          </a:xfrm>
        </p:spPr>
        <p:txBody>
          <a:bodyPr anchor="b" anchorCtr="0">
            <a:spAutoFit/>
          </a:bodyPr>
          <a:lstStyle>
            <a:lvl1pPr marL="0" indent="0">
              <a:spcBef>
                <a:spcPts val="0"/>
              </a:spcBef>
              <a:buFontTx/>
              <a:buNone/>
              <a:defRPr sz="1200" b="0">
                <a:solidFill>
                  <a:schemeClr val="bg1"/>
                </a:solidFill>
              </a:defRPr>
            </a:lvl1pPr>
            <a:lvl2pPr marL="0" indent="0">
              <a:spcBef>
                <a:spcPts val="0"/>
              </a:spcBef>
              <a:buFontTx/>
              <a:buNone/>
              <a:defRPr sz="2000" b="0">
                <a:solidFill>
                  <a:schemeClr val="accent1"/>
                </a:solidFill>
              </a:defRPr>
            </a:lvl2pPr>
            <a:lvl3pPr marL="0" indent="0">
              <a:spcBef>
                <a:spcPts val="0"/>
              </a:spcBef>
              <a:buFontTx/>
              <a:buNone/>
              <a:defRPr sz="2000" b="0">
                <a:solidFill>
                  <a:schemeClr val="accent1"/>
                </a:solidFill>
              </a:defRPr>
            </a:lvl3pPr>
            <a:lvl4pPr marL="0" indent="0">
              <a:spcBef>
                <a:spcPts val="0"/>
              </a:spcBef>
              <a:buFontTx/>
              <a:buNone/>
              <a:defRPr sz="2000" b="0">
                <a:solidFill>
                  <a:schemeClr val="accent1"/>
                </a:solidFill>
              </a:defRPr>
            </a:lvl4pPr>
            <a:lvl5pPr marL="0" indent="0">
              <a:spcBef>
                <a:spcPts val="0"/>
              </a:spcBef>
              <a:buFontTx/>
              <a:buNone/>
              <a:defRPr sz="2000" b="0">
                <a:solidFill>
                  <a:schemeClr val="accent1"/>
                </a:solidFill>
              </a:defRPr>
            </a:lvl5pPr>
            <a:lvl6pPr marL="0" indent="0">
              <a:spcBef>
                <a:spcPts val="0"/>
              </a:spcBef>
              <a:buFontTx/>
              <a:buNone/>
              <a:defRPr sz="2000" b="0">
                <a:solidFill>
                  <a:schemeClr val="accent1"/>
                </a:solidFill>
              </a:defRPr>
            </a:lvl6pPr>
            <a:lvl7pPr marL="0" indent="0">
              <a:spcBef>
                <a:spcPts val="0"/>
              </a:spcBef>
              <a:buFontTx/>
              <a:buNone/>
              <a:defRPr sz="2000" b="0">
                <a:solidFill>
                  <a:schemeClr val="accent1"/>
                </a:solidFill>
              </a:defRPr>
            </a:lvl7pPr>
            <a:lvl8pPr marL="0" indent="0">
              <a:spcBef>
                <a:spcPts val="0"/>
              </a:spcBef>
              <a:buFontTx/>
              <a:buNone/>
              <a:defRPr sz="2000" b="0">
                <a:solidFill>
                  <a:schemeClr val="accent1"/>
                </a:solidFill>
              </a:defRPr>
            </a:lvl8pPr>
            <a:lvl9pPr marL="0" indent="0">
              <a:spcBef>
                <a:spcPts val="0"/>
              </a:spcBef>
              <a:buFontTx/>
              <a:buNone/>
              <a:defRPr sz="2000" b="0">
                <a:solidFill>
                  <a:schemeClr val="accent1"/>
                </a:solidFill>
              </a:defRPr>
            </a:lvl9pPr>
          </a:lstStyle>
          <a:p>
            <a:pPr lvl="0"/>
            <a:r>
              <a:rPr lang="en-GB" noProof="0"/>
              <a:t>Add disclaimer and contact details, if any</a:t>
            </a:r>
          </a:p>
        </p:txBody>
      </p:sp>
      <p:grpSp>
        <p:nvGrpSpPr>
          <p:cNvPr id="34" name="Group 33">
            <a:extLst>
              <a:ext uri="{FF2B5EF4-FFF2-40B4-BE49-F238E27FC236}">
                <a16:creationId xmlns:a16="http://schemas.microsoft.com/office/drawing/2014/main" id="{30AA23CF-5F48-42B3-B279-AC6841B75B45}"/>
              </a:ext>
            </a:extLst>
          </p:cNvPr>
          <p:cNvGrpSpPr>
            <a:grpSpLocks noChangeAspect="1"/>
          </p:cNvGrpSpPr>
          <p:nvPr userDrawn="1"/>
        </p:nvGrpSpPr>
        <p:grpSpPr bwMode="gray">
          <a:xfrm>
            <a:off x="766798" y="449263"/>
            <a:ext cx="1800000" cy="900000"/>
            <a:chOff x="4810125" y="1598612"/>
            <a:chExt cx="2571750" cy="1285876"/>
          </a:xfrm>
          <a:solidFill>
            <a:schemeClr val="bg1"/>
          </a:solidFill>
        </p:grpSpPr>
        <p:sp>
          <p:nvSpPr>
            <p:cNvPr id="35" name="Freeform 23">
              <a:extLst>
                <a:ext uri="{FF2B5EF4-FFF2-40B4-BE49-F238E27FC236}">
                  <a16:creationId xmlns:a16="http://schemas.microsoft.com/office/drawing/2014/main" id="{9160CC67-0E4B-4187-94A9-25E26D04D346}"/>
                </a:ext>
              </a:extLst>
            </p:cNvPr>
            <p:cNvSpPr>
              <a:spLocks noEditPoints="1"/>
            </p:cNvSpPr>
            <p:nvPr/>
          </p:nvSpPr>
          <p:spPr bwMode="gray">
            <a:xfrm>
              <a:off x="4810125" y="1598612"/>
              <a:ext cx="2570163" cy="787400"/>
            </a:xfrm>
            <a:custGeom>
              <a:avLst/>
              <a:gdLst>
                <a:gd name="T0" fmla="*/ 2416 w 2772"/>
                <a:gd name="T1" fmla="*/ 796 h 849"/>
                <a:gd name="T2" fmla="*/ 2772 w 2772"/>
                <a:gd name="T3" fmla="*/ 833 h 849"/>
                <a:gd name="T4" fmla="*/ 2379 w 2772"/>
                <a:gd name="T5" fmla="*/ 16 h 849"/>
                <a:gd name="T6" fmla="*/ 2446 w 2772"/>
                <a:gd name="T7" fmla="*/ 16 h 849"/>
                <a:gd name="T8" fmla="*/ 2772 w 2772"/>
                <a:gd name="T9" fmla="*/ 763 h 849"/>
                <a:gd name="T10" fmla="*/ 2483 w 2772"/>
                <a:gd name="T11" fmla="*/ 721 h 849"/>
                <a:gd name="T12" fmla="*/ 2446 w 2772"/>
                <a:gd name="T13" fmla="*/ 16 h 849"/>
                <a:gd name="T14" fmla="*/ 1023 w 2772"/>
                <a:gd name="T15" fmla="*/ 548 h 849"/>
                <a:gd name="T16" fmla="*/ 1401 w 2772"/>
                <a:gd name="T17" fmla="*/ 548 h 849"/>
                <a:gd name="T18" fmla="*/ 1364 w 2772"/>
                <a:gd name="T19" fmla="*/ 16 h 849"/>
                <a:gd name="T20" fmla="*/ 1325 w 2772"/>
                <a:gd name="T21" fmla="*/ 683 h 849"/>
                <a:gd name="T22" fmla="*/ 1099 w 2772"/>
                <a:gd name="T23" fmla="*/ 683 h 849"/>
                <a:gd name="T24" fmla="*/ 1060 w 2772"/>
                <a:gd name="T25" fmla="*/ 16 h 849"/>
                <a:gd name="T26" fmla="*/ 956 w 2772"/>
                <a:gd name="T27" fmla="*/ 16 h 849"/>
                <a:gd name="T28" fmla="*/ 1213 w 2772"/>
                <a:gd name="T29" fmla="*/ 844 h 849"/>
                <a:gd name="T30" fmla="*/ 1468 w 2772"/>
                <a:gd name="T31" fmla="*/ 16 h 849"/>
                <a:gd name="T32" fmla="*/ 1432 w 2772"/>
                <a:gd name="T33" fmla="*/ 551 h 849"/>
                <a:gd name="T34" fmla="*/ 1211 w 2772"/>
                <a:gd name="T35" fmla="*/ 804 h 849"/>
                <a:gd name="T36" fmla="*/ 992 w 2772"/>
                <a:gd name="T37" fmla="*/ 551 h 849"/>
                <a:gd name="T38" fmla="*/ 956 w 2772"/>
                <a:gd name="T39" fmla="*/ 16 h 849"/>
                <a:gd name="T40" fmla="*/ 1936 w 2772"/>
                <a:gd name="T41" fmla="*/ 60 h 849"/>
                <a:gd name="T42" fmla="*/ 1921 w 2772"/>
                <a:gd name="T43" fmla="*/ 15 h 849"/>
                <a:gd name="T44" fmla="*/ 1886 w 2772"/>
                <a:gd name="T45" fmla="*/ 18 h 849"/>
                <a:gd name="T46" fmla="*/ 1854 w 2772"/>
                <a:gd name="T47" fmla="*/ 114 h 849"/>
                <a:gd name="T48" fmla="*/ 1649 w 2772"/>
                <a:gd name="T49" fmla="*/ 833 h 849"/>
                <a:gd name="T50" fmla="*/ 1890 w 2772"/>
                <a:gd name="T51" fmla="*/ 114 h 849"/>
                <a:gd name="T52" fmla="*/ 1918 w 2772"/>
                <a:gd name="T53" fmla="*/ 114 h 849"/>
                <a:gd name="T54" fmla="*/ 2160 w 2772"/>
                <a:gd name="T55" fmla="*/ 833 h 849"/>
                <a:gd name="T56" fmla="*/ 1954 w 2772"/>
                <a:gd name="T57" fmla="*/ 114 h 849"/>
                <a:gd name="T58" fmla="*/ 1753 w 2772"/>
                <a:gd name="T59" fmla="*/ 726 h 849"/>
                <a:gd name="T60" fmla="*/ 1784 w 2772"/>
                <a:gd name="T61" fmla="*/ 632 h 849"/>
                <a:gd name="T62" fmla="*/ 2024 w 2772"/>
                <a:gd name="T63" fmla="*/ 632 h 849"/>
                <a:gd name="T64" fmla="*/ 2092 w 2772"/>
                <a:gd name="T65" fmla="*/ 833 h 849"/>
                <a:gd name="T66" fmla="*/ 2092 w 2772"/>
                <a:gd name="T67" fmla="*/ 726 h 849"/>
                <a:gd name="T68" fmla="*/ 2060 w 2772"/>
                <a:gd name="T69" fmla="*/ 632 h 849"/>
                <a:gd name="T70" fmla="*/ 1904 w 2772"/>
                <a:gd name="T71" fmla="*/ 167 h 849"/>
                <a:gd name="T72" fmla="*/ 1748 w 2772"/>
                <a:gd name="T73" fmla="*/ 632 h 849"/>
                <a:gd name="T74" fmla="*/ 1717 w 2772"/>
                <a:gd name="T75" fmla="*/ 726 h 849"/>
                <a:gd name="T76" fmla="*/ 1717 w 2772"/>
                <a:gd name="T77" fmla="*/ 833 h 849"/>
                <a:gd name="T78" fmla="*/ 770 w 2772"/>
                <a:gd name="T79" fmla="*/ 424 h 849"/>
                <a:gd name="T80" fmla="*/ 333 w 2772"/>
                <a:gd name="T81" fmla="*/ 849 h 849"/>
                <a:gd name="T82" fmla="*/ 333 w 2772"/>
                <a:gd name="T83" fmla="*/ 743 h 849"/>
                <a:gd name="T84" fmla="*/ 333 w 2772"/>
                <a:gd name="T85" fmla="*/ 69 h 849"/>
                <a:gd name="T86" fmla="*/ 351 w 2772"/>
                <a:gd name="T87" fmla="*/ 0 h 849"/>
                <a:gd name="T88" fmla="*/ 733 w 2772"/>
                <a:gd name="T89" fmla="*/ 424 h 849"/>
                <a:gd name="T90" fmla="*/ 369 w 2772"/>
                <a:gd name="T91" fmla="*/ 811 h 849"/>
                <a:gd name="T92" fmla="*/ 702 w 2772"/>
                <a:gd name="T93" fmla="*/ 425 h 849"/>
                <a:gd name="T94" fmla="*/ 400 w 2772"/>
                <a:gd name="T95" fmla="*/ 739 h 849"/>
                <a:gd name="T96" fmla="*/ 666 w 2772"/>
                <a:gd name="T97" fmla="*/ 425 h 849"/>
                <a:gd name="T98" fmla="*/ 436 w 2772"/>
                <a:gd name="T99" fmla="*/ 731 h 849"/>
                <a:gd name="T100" fmla="*/ 400 w 2772"/>
                <a:gd name="T101" fmla="*/ 110 h 849"/>
                <a:gd name="T102" fmla="*/ 400 w 2772"/>
                <a:gd name="T103" fmla="*/ 72 h 849"/>
                <a:gd name="T104" fmla="*/ 422 w 2772"/>
                <a:gd name="T105" fmla="*/ 114 h 849"/>
                <a:gd name="T106" fmla="*/ 0 w 2772"/>
                <a:gd name="T107" fmla="*/ 425 h 849"/>
                <a:gd name="T108" fmla="*/ 333 w 2772"/>
                <a:gd name="T109" fmla="*/ 743 h 849"/>
                <a:gd name="T110" fmla="*/ 333 w 2772"/>
                <a:gd name="T111" fmla="*/ 106 h 849"/>
                <a:gd name="T112" fmla="*/ 0 w 2772"/>
                <a:gd name="T113" fmla="*/ 42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72" h="849">
                  <a:moveTo>
                    <a:pt x="2416" y="16"/>
                  </a:moveTo>
                  <a:cubicBezTo>
                    <a:pt x="2416" y="796"/>
                    <a:pt x="2416" y="796"/>
                    <a:pt x="2416" y="796"/>
                  </a:cubicBezTo>
                  <a:cubicBezTo>
                    <a:pt x="2772" y="796"/>
                    <a:pt x="2772" y="796"/>
                    <a:pt x="2772" y="796"/>
                  </a:cubicBezTo>
                  <a:cubicBezTo>
                    <a:pt x="2772" y="833"/>
                    <a:pt x="2772" y="833"/>
                    <a:pt x="2772" y="833"/>
                  </a:cubicBezTo>
                  <a:cubicBezTo>
                    <a:pt x="2379" y="833"/>
                    <a:pt x="2379" y="833"/>
                    <a:pt x="2379" y="833"/>
                  </a:cubicBezTo>
                  <a:cubicBezTo>
                    <a:pt x="2379" y="16"/>
                    <a:pt x="2379" y="16"/>
                    <a:pt x="2379" y="16"/>
                  </a:cubicBezTo>
                  <a:lnTo>
                    <a:pt x="2416" y="16"/>
                  </a:lnTo>
                  <a:close/>
                  <a:moveTo>
                    <a:pt x="2446" y="16"/>
                  </a:moveTo>
                  <a:cubicBezTo>
                    <a:pt x="2446" y="763"/>
                    <a:pt x="2446" y="763"/>
                    <a:pt x="2446" y="763"/>
                  </a:cubicBezTo>
                  <a:cubicBezTo>
                    <a:pt x="2772" y="763"/>
                    <a:pt x="2772" y="763"/>
                    <a:pt x="2772" y="763"/>
                  </a:cubicBezTo>
                  <a:cubicBezTo>
                    <a:pt x="2772" y="721"/>
                    <a:pt x="2772" y="721"/>
                    <a:pt x="2772" y="721"/>
                  </a:cubicBezTo>
                  <a:cubicBezTo>
                    <a:pt x="2483" y="721"/>
                    <a:pt x="2483" y="721"/>
                    <a:pt x="2483" y="721"/>
                  </a:cubicBezTo>
                  <a:cubicBezTo>
                    <a:pt x="2483" y="16"/>
                    <a:pt x="2483" y="16"/>
                    <a:pt x="2483" y="16"/>
                  </a:cubicBezTo>
                  <a:lnTo>
                    <a:pt x="2446" y="16"/>
                  </a:lnTo>
                  <a:close/>
                  <a:moveTo>
                    <a:pt x="1023" y="16"/>
                  </a:moveTo>
                  <a:cubicBezTo>
                    <a:pt x="1023" y="548"/>
                    <a:pt x="1023" y="548"/>
                    <a:pt x="1023" y="548"/>
                  </a:cubicBezTo>
                  <a:cubicBezTo>
                    <a:pt x="1023" y="703"/>
                    <a:pt x="1117" y="772"/>
                    <a:pt x="1211" y="772"/>
                  </a:cubicBezTo>
                  <a:cubicBezTo>
                    <a:pt x="1302" y="772"/>
                    <a:pt x="1401" y="702"/>
                    <a:pt x="1401" y="548"/>
                  </a:cubicBezTo>
                  <a:cubicBezTo>
                    <a:pt x="1401" y="16"/>
                    <a:pt x="1401" y="16"/>
                    <a:pt x="1401" y="16"/>
                  </a:cubicBezTo>
                  <a:cubicBezTo>
                    <a:pt x="1364" y="16"/>
                    <a:pt x="1364" y="16"/>
                    <a:pt x="1364" y="16"/>
                  </a:cubicBezTo>
                  <a:cubicBezTo>
                    <a:pt x="1364" y="538"/>
                    <a:pt x="1364" y="538"/>
                    <a:pt x="1364" y="538"/>
                  </a:cubicBezTo>
                  <a:cubicBezTo>
                    <a:pt x="1364" y="603"/>
                    <a:pt x="1351" y="651"/>
                    <a:pt x="1325" y="683"/>
                  </a:cubicBezTo>
                  <a:cubicBezTo>
                    <a:pt x="1300" y="714"/>
                    <a:pt x="1262" y="729"/>
                    <a:pt x="1213" y="729"/>
                  </a:cubicBezTo>
                  <a:cubicBezTo>
                    <a:pt x="1163" y="729"/>
                    <a:pt x="1125" y="714"/>
                    <a:pt x="1099" y="683"/>
                  </a:cubicBezTo>
                  <a:cubicBezTo>
                    <a:pt x="1073" y="651"/>
                    <a:pt x="1060" y="603"/>
                    <a:pt x="1060" y="538"/>
                  </a:cubicBezTo>
                  <a:cubicBezTo>
                    <a:pt x="1060" y="16"/>
                    <a:pt x="1060" y="16"/>
                    <a:pt x="1060" y="16"/>
                  </a:cubicBezTo>
                  <a:lnTo>
                    <a:pt x="1023" y="16"/>
                  </a:lnTo>
                  <a:close/>
                  <a:moveTo>
                    <a:pt x="956" y="16"/>
                  </a:moveTo>
                  <a:cubicBezTo>
                    <a:pt x="956" y="545"/>
                    <a:pt x="956" y="545"/>
                    <a:pt x="956" y="545"/>
                  </a:cubicBezTo>
                  <a:cubicBezTo>
                    <a:pt x="956" y="730"/>
                    <a:pt x="1054" y="844"/>
                    <a:pt x="1213" y="844"/>
                  </a:cubicBezTo>
                  <a:cubicBezTo>
                    <a:pt x="1370" y="844"/>
                    <a:pt x="1468" y="730"/>
                    <a:pt x="1468" y="545"/>
                  </a:cubicBezTo>
                  <a:cubicBezTo>
                    <a:pt x="1468" y="16"/>
                    <a:pt x="1468" y="16"/>
                    <a:pt x="1468" y="16"/>
                  </a:cubicBezTo>
                  <a:cubicBezTo>
                    <a:pt x="1432" y="16"/>
                    <a:pt x="1432" y="16"/>
                    <a:pt x="1432" y="16"/>
                  </a:cubicBezTo>
                  <a:cubicBezTo>
                    <a:pt x="1432" y="551"/>
                    <a:pt x="1432" y="551"/>
                    <a:pt x="1432" y="551"/>
                  </a:cubicBezTo>
                  <a:cubicBezTo>
                    <a:pt x="1432" y="628"/>
                    <a:pt x="1408" y="693"/>
                    <a:pt x="1365" y="739"/>
                  </a:cubicBezTo>
                  <a:cubicBezTo>
                    <a:pt x="1325" y="781"/>
                    <a:pt x="1270" y="804"/>
                    <a:pt x="1211" y="804"/>
                  </a:cubicBezTo>
                  <a:cubicBezTo>
                    <a:pt x="1152" y="804"/>
                    <a:pt x="1097" y="781"/>
                    <a:pt x="1058" y="739"/>
                  </a:cubicBezTo>
                  <a:cubicBezTo>
                    <a:pt x="1015" y="693"/>
                    <a:pt x="992" y="628"/>
                    <a:pt x="992" y="551"/>
                  </a:cubicBezTo>
                  <a:cubicBezTo>
                    <a:pt x="992" y="16"/>
                    <a:pt x="992" y="16"/>
                    <a:pt x="992" y="16"/>
                  </a:cubicBezTo>
                  <a:lnTo>
                    <a:pt x="956" y="16"/>
                  </a:lnTo>
                  <a:close/>
                  <a:moveTo>
                    <a:pt x="1954" y="114"/>
                  </a:moveTo>
                  <a:cubicBezTo>
                    <a:pt x="1936" y="60"/>
                    <a:pt x="1936" y="60"/>
                    <a:pt x="1936" y="60"/>
                  </a:cubicBezTo>
                  <a:cubicBezTo>
                    <a:pt x="1922" y="18"/>
                    <a:pt x="1922" y="18"/>
                    <a:pt x="1922" y="18"/>
                  </a:cubicBezTo>
                  <a:cubicBezTo>
                    <a:pt x="1921" y="15"/>
                    <a:pt x="1921" y="15"/>
                    <a:pt x="1921" y="15"/>
                  </a:cubicBezTo>
                  <a:cubicBezTo>
                    <a:pt x="1887" y="15"/>
                    <a:pt x="1887" y="15"/>
                    <a:pt x="1887" y="15"/>
                  </a:cubicBezTo>
                  <a:cubicBezTo>
                    <a:pt x="1886" y="18"/>
                    <a:pt x="1886" y="18"/>
                    <a:pt x="1886" y="18"/>
                  </a:cubicBezTo>
                  <a:cubicBezTo>
                    <a:pt x="1872" y="60"/>
                    <a:pt x="1872" y="60"/>
                    <a:pt x="1872" y="60"/>
                  </a:cubicBezTo>
                  <a:cubicBezTo>
                    <a:pt x="1854" y="114"/>
                    <a:pt x="1854" y="114"/>
                    <a:pt x="1854" y="114"/>
                  </a:cubicBezTo>
                  <a:cubicBezTo>
                    <a:pt x="1613" y="833"/>
                    <a:pt x="1613" y="833"/>
                    <a:pt x="1613" y="833"/>
                  </a:cubicBezTo>
                  <a:cubicBezTo>
                    <a:pt x="1649" y="833"/>
                    <a:pt x="1649" y="833"/>
                    <a:pt x="1649" y="833"/>
                  </a:cubicBezTo>
                  <a:cubicBezTo>
                    <a:pt x="1872" y="168"/>
                    <a:pt x="1872" y="168"/>
                    <a:pt x="1872" y="168"/>
                  </a:cubicBezTo>
                  <a:cubicBezTo>
                    <a:pt x="1890" y="114"/>
                    <a:pt x="1890" y="114"/>
                    <a:pt x="1890" y="114"/>
                  </a:cubicBezTo>
                  <a:cubicBezTo>
                    <a:pt x="1904" y="72"/>
                    <a:pt x="1904" y="72"/>
                    <a:pt x="1904" y="72"/>
                  </a:cubicBezTo>
                  <a:cubicBezTo>
                    <a:pt x="1918" y="114"/>
                    <a:pt x="1918" y="114"/>
                    <a:pt x="1918" y="114"/>
                  </a:cubicBezTo>
                  <a:cubicBezTo>
                    <a:pt x="1936" y="168"/>
                    <a:pt x="1936" y="168"/>
                    <a:pt x="1936" y="168"/>
                  </a:cubicBezTo>
                  <a:cubicBezTo>
                    <a:pt x="2160" y="833"/>
                    <a:pt x="2160" y="833"/>
                    <a:pt x="2160" y="833"/>
                  </a:cubicBezTo>
                  <a:cubicBezTo>
                    <a:pt x="2196" y="833"/>
                    <a:pt x="2196" y="833"/>
                    <a:pt x="2196" y="833"/>
                  </a:cubicBezTo>
                  <a:lnTo>
                    <a:pt x="1954" y="114"/>
                  </a:lnTo>
                  <a:close/>
                  <a:moveTo>
                    <a:pt x="1717" y="833"/>
                  </a:moveTo>
                  <a:cubicBezTo>
                    <a:pt x="1753" y="726"/>
                    <a:pt x="1753" y="726"/>
                    <a:pt x="1753" y="726"/>
                  </a:cubicBezTo>
                  <a:cubicBezTo>
                    <a:pt x="1763" y="695"/>
                    <a:pt x="1763" y="695"/>
                    <a:pt x="1763" y="695"/>
                  </a:cubicBezTo>
                  <a:cubicBezTo>
                    <a:pt x="1784" y="632"/>
                    <a:pt x="1784" y="632"/>
                    <a:pt x="1784" y="632"/>
                  </a:cubicBezTo>
                  <a:cubicBezTo>
                    <a:pt x="1904" y="274"/>
                    <a:pt x="1904" y="274"/>
                    <a:pt x="1904" y="274"/>
                  </a:cubicBezTo>
                  <a:cubicBezTo>
                    <a:pt x="2024" y="632"/>
                    <a:pt x="2024" y="632"/>
                    <a:pt x="2024" y="632"/>
                  </a:cubicBezTo>
                  <a:cubicBezTo>
                    <a:pt x="2056" y="726"/>
                    <a:pt x="2056" y="726"/>
                    <a:pt x="2056" y="726"/>
                  </a:cubicBezTo>
                  <a:cubicBezTo>
                    <a:pt x="2092" y="833"/>
                    <a:pt x="2092" y="833"/>
                    <a:pt x="2092" y="833"/>
                  </a:cubicBezTo>
                  <a:cubicBezTo>
                    <a:pt x="2128" y="833"/>
                    <a:pt x="2128" y="833"/>
                    <a:pt x="2128" y="833"/>
                  </a:cubicBezTo>
                  <a:cubicBezTo>
                    <a:pt x="2092" y="726"/>
                    <a:pt x="2092" y="726"/>
                    <a:pt x="2092" y="726"/>
                  </a:cubicBezTo>
                  <a:cubicBezTo>
                    <a:pt x="2081" y="695"/>
                    <a:pt x="2081" y="695"/>
                    <a:pt x="2081" y="695"/>
                  </a:cubicBezTo>
                  <a:cubicBezTo>
                    <a:pt x="2060" y="632"/>
                    <a:pt x="2060" y="632"/>
                    <a:pt x="2060" y="632"/>
                  </a:cubicBezTo>
                  <a:cubicBezTo>
                    <a:pt x="1922" y="220"/>
                    <a:pt x="1922" y="220"/>
                    <a:pt x="1922" y="220"/>
                  </a:cubicBezTo>
                  <a:cubicBezTo>
                    <a:pt x="1904" y="167"/>
                    <a:pt x="1904" y="167"/>
                    <a:pt x="1904" y="167"/>
                  </a:cubicBezTo>
                  <a:cubicBezTo>
                    <a:pt x="1886" y="220"/>
                    <a:pt x="1886" y="220"/>
                    <a:pt x="1886" y="220"/>
                  </a:cubicBezTo>
                  <a:cubicBezTo>
                    <a:pt x="1748" y="632"/>
                    <a:pt x="1748" y="632"/>
                    <a:pt x="1748" y="632"/>
                  </a:cubicBezTo>
                  <a:cubicBezTo>
                    <a:pt x="1727" y="695"/>
                    <a:pt x="1727" y="695"/>
                    <a:pt x="1727" y="695"/>
                  </a:cubicBezTo>
                  <a:cubicBezTo>
                    <a:pt x="1717" y="726"/>
                    <a:pt x="1717" y="726"/>
                    <a:pt x="1717" y="726"/>
                  </a:cubicBezTo>
                  <a:cubicBezTo>
                    <a:pt x="1681" y="833"/>
                    <a:pt x="1681" y="833"/>
                    <a:pt x="1681" y="833"/>
                  </a:cubicBezTo>
                  <a:lnTo>
                    <a:pt x="1717" y="833"/>
                  </a:lnTo>
                  <a:close/>
                  <a:moveTo>
                    <a:pt x="351" y="0"/>
                  </a:moveTo>
                  <a:cubicBezTo>
                    <a:pt x="582" y="0"/>
                    <a:pt x="770" y="191"/>
                    <a:pt x="770" y="424"/>
                  </a:cubicBezTo>
                  <a:cubicBezTo>
                    <a:pt x="770" y="658"/>
                    <a:pt x="582" y="849"/>
                    <a:pt x="351" y="849"/>
                  </a:cubicBezTo>
                  <a:cubicBezTo>
                    <a:pt x="333" y="849"/>
                    <a:pt x="333" y="849"/>
                    <a:pt x="333" y="849"/>
                  </a:cubicBezTo>
                  <a:cubicBezTo>
                    <a:pt x="333" y="780"/>
                    <a:pt x="333" y="780"/>
                    <a:pt x="333" y="780"/>
                  </a:cubicBezTo>
                  <a:cubicBezTo>
                    <a:pt x="333" y="743"/>
                    <a:pt x="333" y="743"/>
                    <a:pt x="333" y="743"/>
                  </a:cubicBezTo>
                  <a:cubicBezTo>
                    <a:pt x="333" y="106"/>
                    <a:pt x="333" y="106"/>
                    <a:pt x="333" y="106"/>
                  </a:cubicBezTo>
                  <a:cubicBezTo>
                    <a:pt x="333" y="69"/>
                    <a:pt x="333" y="69"/>
                    <a:pt x="333" y="69"/>
                  </a:cubicBezTo>
                  <a:cubicBezTo>
                    <a:pt x="333" y="0"/>
                    <a:pt x="333" y="0"/>
                    <a:pt x="333" y="0"/>
                  </a:cubicBezTo>
                  <a:cubicBezTo>
                    <a:pt x="351" y="0"/>
                    <a:pt x="351" y="0"/>
                    <a:pt x="351" y="0"/>
                  </a:cubicBezTo>
                  <a:moveTo>
                    <a:pt x="369" y="811"/>
                  </a:moveTo>
                  <a:cubicBezTo>
                    <a:pt x="572" y="802"/>
                    <a:pt x="733" y="632"/>
                    <a:pt x="733" y="424"/>
                  </a:cubicBezTo>
                  <a:cubicBezTo>
                    <a:pt x="733" y="217"/>
                    <a:pt x="572" y="47"/>
                    <a:pt x="369" y="38"/>
                  </a:cubicBezTo>
                  <a:cubicBezTo>
                    <a:pt x="369" y="811"/>
                    <a:pt x="369" y="811"/>
                    <a:pt x="369" y="811"/>
                  </a:cubicBezTo>
                  <a:moveTo>
                    <a:pt x="400" y="72"/>
                  </a:moveTo>
                  <a:cubicBezTo>
                    <a:pt x="571" y="97"/>
                    <a:pt x="702" y="245"/>
                    <a:pt x="702" y="425"/>
                  </a:cubicBezTo>
                  <a:cubicBezTo>
                    <a:pt x="702" y="604"/>
                    <a:pt x="571" y="753"/>
                    <a:pt x="400" y="777"/>
                  </a:cubicBezTo>
                  <a:cubicBezTo>
                    <a:pt x="400" y="739"/>
                    <a:pt x="400" y="739"/>
                    <a:pt x="400" y="739"/>
                  </a:cubicBezTo>
                  <a:cubicBezTo>
                    <a:pt x="413" y="738"/>
                    <a:pt x="425" y="735"/>
                    <a:pt x="436" y="731"/>
                  </a:cubicBezTo>
                  <a:cubicBezTo>
                    <a:pt x="569" y="694"/>
                    <a:pt x="666" y="570"/>
                    <a:pt x="666" y="425"/>
                  </a:cubicBezTo>
                  <a:cubicBezTo>
                    <a:pt x="666" y="279"/>
                    <a:pt x="569" y="156"/>
                    <a:pt x="436" y="118"/>
                  </a:cubicBezTo>
                  <a:cubicBezTo>
                    <a:pt x="436" y="731"/>
                    <a:pt x="436" y="731"/>
                    <a:pt x="436" y="731"/>
                  </a:cubicBezTo>
                  <a:cubicBezTo>
                    <a:pt x="425" y="735"/>
                    <a:pt x="413" y="738"/>
                    <a:pt x="400" y="739"/>
                  </a:cubicBezTo>
                  <a:cubicBezTo>
                    <a:pt x="400" y="110"/>
                    <a:pt x="400" y="110"/>
                    <a:pt x="400" y="110"/>
                  </a:cubicBezTo>
                  <a:cubicBezTo>
                    <a:pt x="400" y="110"/>
                    <a:pt x="400" y="110"/>
                    <a:pt x="400" y="110"/>
                  </a:cubicBezTo>
                  <a:cubicBezTo>
                    <a:pt x="400" y="72"/>
                    <a:pt x="400" y="72"/>
                    <a:pt x="400" y="72"/>
                  </a:cubicBezTo>
                  <a:moveTo>
                    <a:pt x="409" y="112"/>
                  </a:moveTo>
                  <a:cubicBezTo>
                    <a:pt x="413" y="112"/>
                    <a:pt x="418" y="113"/>
                    <a:pt x="422" y="114"/>
                  </a:cubicBezTo>
                  <a:cubicBezTo>
                    <a:pt x="418" y="113"/>
                    <a:pt x="413" y="112"/>
                    <a:pt x="409" y="112"/>
                  </a:cubicBezTo>
                  <a:moveTo>
                    <a:pt x="0" y="425"/>
                  </a:moveTo>
                  <a:cubicBezTo>
                    <a:pt x="0" y="615"/>
                    <a:pt x="148" y="771"/>
                    <a:pt x="333" y="780"/>
                  </a:cubicBezTo>
                  <a:cubicBezTo>
                    <a:pt x="333" y="743"/>
                    <a:pt x="333" y="743"/>
                    <a:pt x="333" y="743"/>
                  </a:cubicBezTo>
                  <a:cubicBezTo>
                    <a:pt x="168" y="733"/>
                    <a:pt x="36" y="594"/>
                    <a:pt x="36" y="425"/>
                  </a:cubicBezTo>
                  <a:cubicBezTo>
                    <a:pt x="36" y="255"/>
                    <a:pt x="168" y="116"/>
                    <a:pt x="333" y="106"/>
                  </a:cubicBezTo>
                  <a:cubicBezTo>
                    <a:pt x="333" y="69"/>
                    <a:pt x="333" y="69"/>
                    <a:pt x="333" y="69"/>
                  </a:cubicBezTo>
                  <a:cubicBezTo>
                    <a:pt x="148" y="79"/>
                    <a:pt x="0" y="235"/>
                    <a:pt x="0" y="4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4">
              <a:extLst>
                <a:ext uri="{FF2B5EF4-FFF2-40B4-BE49-F238E27FC236}">
                  <a16:creationId xmlns:a16="http://schemas.microsoft.com/office/drawing/2014/main" id="{35B9C6B0-A122-472E-BD41-957A2BBAD148}"/>
                </a:ext>
              </a:extLst>
            </p:cNvPr>
            <p:cNvSpPr>
              <a:spLocks noEditPoints="1"/>
            </p:cNvSpPr>
            <p:nvPr/>
          </p:nvSpPr>
          <p:spPr bwMode="gray">
            <a:xfrm>
              <a:off x="4867275" y="2620963"/>
              <a:ext cx="2514600" cy="263525"/>
            </a:xfrm>
            <a:custGeom>
              <a:avLst/>
              <a:gdLst>
                <a:gd name="T0" fmla="*/ 0 w 2712"/>
                <a:gd name="T1" fmla="*/ 224 h 285"/>
                <a:gd name="T2" fmla="*/ 115 w 2712"/>
                <a:gd name="T3" fmla="*/ 20 h 285"/>
                <a:gd name="T4" fmla="*/ 305 w 2712"/>
                <a:gd name="T5" fmla="*/ 140 h 285"/>
                <a:gd name="T6" fmla="*/ 182 w 2712"/>
                <a:gd name="T7" fmla="*/ 148 h 285"/>
                <a:gd name="T8" fmla="*/ 291 w 2712"/>
                <a:gd name="T9" fmla="*/ 197 h 285"/>
                <a:gd name="T10" fmla="*/ 304 w 2712"/>
                <a:gd name="T11" fmla="*/ 153 h 285"/>
                <a:gd name="T12" fmla="*/ 277 w 2712"/>
                <a:gd name="T13" fmla="*/ 94 h 285"/>
                <a:gd name="T14" fmla="*/ 394 w 2712"/>
                <a:gd name="T15" fmla="*/ 223 h 285"/>
                <a:gd name="T16" fmla="*/ 349 w 2712"/>
                <a:gd name="T17" fmla="*/ 5 h 285"/>
                <a:gd name="T18" fmla="*/ 469 w 2712"/>
                <a:gd name="T19" fmla="*/ 72 h 285"/>
                <a:gd name="T20" fmla="*/ 449 w 2712"/>
                <a:gd name="T21" fmla="*/ 282 h 285"/>
                <a:gd name="T22" fmla="*/ 553 w 2712"/>
                <a:gd name="T23" fmla="*/ 146 h 285"/>
                <a:gd name="T24" fmla="*/ 449 w 2712"/>
                <a:gd name="T25" fmla="*/ 106 h 285"/>
                <a:gd name="T26" fmla="*/ 619 w 2712"/>
                <a:gd name="T27" fmla="*/ 4 h 285"/>
                <a:gd name="T28" fmla="*/ 610 w 2712"/>
                <a:gd name="T29" fmla="*/ 25 h 285"/>
                <a:gd name="T30" fmla="*/ 602 w 2712"/>
                <a:gd name="T31" fmla="*/ 69 h 285"/>
                <a:gd name="T32" fmla="*/ 747 w 2712"/>
                <a:gd name="T33" fmla="*/ 65 h 285"/>
                <a:gd name="T34" fmla="*/ 679 w 2712"/>
                <a:gd name="T35" fmla="*/ 224 h 285"/>
                <a:gd name="T36" fmla="*/ 766 w 2712"/>
                <a:gd name="T37" fmla="*/ 88 h 285"/>
                <a:gd name="T38" fmla="*/ 780 w 2712"/>
                <a:gd name="T39" fmla="*/ 78 h 285"/>
                <a:gd name="T40" fmla="*/ 835 w 2712"/>
                <a:gd name="T41" fmla="*/ 118 h 285"/>
                <a:gd name="T42" fmla="*/ 854 w 2712"/>
                <a:gd name="T43" fmla="*/ 208 h 285"/>
                <a:gd name="T44" fmla="*/ 930 w 2712"/>
                <a:gd name="T45" fmla="*/ 263 h 285"/>
                <a:gd name="T46" fmla="*/ 828 w 2712"/>
                <a:gd name="T47" fmla="*/ 240 h 285"/>
                <a:gd name="T48" fmla="*/ 946 w 2712"/>
                <a:gd name="T49" fmla="*/ 212 h 285"/>
                <a:gd name="T50" fmla="*/ 872 w 2712"/>
                <a:gd name="T51" fmla="*/ 167 h 285"/>
                <a:gd name="T52" fmla="*/ 965 w 2712"/>
                <a:gd name="T53" fmla="*/ 72 h 285"/>
                <a:gd name="T54" fmla="*/ 931 w 2712"/>
                <a:gd name="T55" fmla="*/ 118 h 285"/>
                <a:gd name="T56" fmla="*/ 862 w 2712"/>
                <a:gd name="T57" fmla="*/ 89 h 285"/>
                <a:gd name="T58" fmla="*/ 1084 w 2712"/>
                <a:gd name="T59" fmla="*/ 69 h 285"/>
                <a:gd name="T60" fmla="*/ 1096 w 2712"/>
                <a:gd name="T61" fmla="*/ 271 h 285"/>
                <a:gd name="T62" fmla="*/ 1214 w 2712"/>
                <a:gd name="T63" fmla="*/ 69 h 285"/>
                <a:gd name="T64" fmla="*/ 1240 w 2712"/>
                <a:gd name="T65" fmla="*/ 146 h 285"/>
                <a:gd name="T66" fmla="*/ 1355 w 2712"/>
                <a:gd name="T67" fmla="*/ 87 h 285"/>
                <a:gd name="T68" fmla="*/ 1341 w 2712"/>
                <a:gd name="T69" fmla="*/ 196 h 285"/>
                <a:gd name="T70" fmla="*/ 1528 w 2712"/>
                <a:gd name="T71" fmla="*/ 69 h 285"/>
                <a:gd name="T72" fmla="*/ 1435 w 2712"/>
                <a:gd name="T73" fmla="*/ 178 h 285"/>
                <a:gd name="T74" fmla="*/ 1462 w 2712"/>
                <a:gd name="T75" fmla="*/ 227 h 285"/>
                <a:gd name="T76" fmla="*/ 1762 w 2712"/>
                <a:gd name="T77" fmla="*/ 3 h 285"/>
                <a:gd name="T78" fmla="*/ 1657 w 2712"/>
                <a:gd name="T79" fmla="*/ 147 h 285"/>
                <a:gd name="T80" fmla="*/ 1779 w 2712"/>
                <a:gd name="T81" fmla="*/ 224 h 285"/>
                <a:gd name="T82" fmla="*/ 1687 w 2712"/>
                <a:gd name="T83" fmla="*/ 196 h 285"/>
                <a:gd name="T84" fmla="*/ 1762 w 2712"/>
                <a:gd name="T85" fmla="*/ 184 h 285"/>
                <a:gd name="T86" fmla="*/ 1835 w 2712"/>
                <a:gd name="T87" fmla="*/ 103 h 285"/>
                <a:gd name="T88" fmla="*/ 1958 w 2712"/>
                <a:gd name="T89" fmla="*/ 146 h 285"/>
                <a:gd name="T90" fmla="*/ 1940 w 2712"/>
                <a:gd name="T91" fmla="*/ 146 h 285"/>
                <a:gd name="T92" fmla="*/ 1858 w 2712"/>
                <a:gd name="T93" fmla="*/ 97 h 285"/>
                <a:gd name="T94" fmla="*/ 2175 w 2712"/>
                <a:gd name="T95" fmla="*/ 73 h 285"/>
                <a:gd name="T96" fmla="*/ 2086 w 2712"/>
                <a:gd name="T97" fmla="*/ 69 h 285"/>
                <a:gd name="T98" fmla="*/ 2147 w 2712"/>
                <a:gd name="T99" fmla="*/ 79 h 285"/>
                <a:gd name="T100" fmla="*/ 2190 w 2712"/>
                <a:gd name="T101" fmla="*/ 111 h 285"/>
                <a:gd name="T102" fmla="*/ 2260 w 2712"/>
                <a:gd name="T103" fmla="*/ 224 h 285"/>
                <a:gd name="T104" fmla="*/ 2390 w 2712"/>
                <a:gd name="T105" fmla="*/ 65 h 285"/>
                <a:gd name="T106" fmla="*/ 2389 w 2712"/>
                <a:gd name="T107" fmla="*/ 227 h 285"/>
                <a:gd name="T108" fmla="*/ 2390 w 2712"/>
                <a:gd name="T109" fmla="*/ 80 h 285"/>
                <a:gd name="T110" fmla="*/ 2354 w 2712"/>
                <a:gd name="T111" fmla="*/ 196 h 285"/>
                <a:gd name="T112" fmla="*/ 2536 w 2712"/>
                <a:gd name="T113" fmla="*/ 75 h 285"/>
                <a:gd name="T114" fmla="*/ 2520 w 2712"/>
                <a:gd name="T115" fmla="*/ 224 h 285"/>
                <a:gd name="T116" fmla="*/ 2579 w 2712"/>
                <a:gd name="T117" fmla="*/ 67 h 285"/>
                <a:gd name="T118" fmla="*/ 2618 w 2712"/>
                <a:gd name="T119" fmla="*/ 76 h 285"/>
                <a:gd name="T120" fmla="*/ 2682 w 2712"/>
                <a:gd name="T121" fmla="*/ 222 h 285"/>
                <a:gd name="T122" fmla="*/ 2622 w 2712"/>
                <a:gd name="T123" fmla="*/ 198 h 285"/>
                <a:gd name="T124" fmla="*/ 2621 w 2712"/>
                <a:gd name="T125" fmla="*/ 9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12" h="285">
                  <a:moveTo>
                    <a:pt x="115" y="224"/>
                  </a:moveTo>
                  <a:cubicBezTo>
                    <a:pt x="115" y="124"/>
                    <a:pt x="115" y="124"/>
                    <a:pt x="115" y="124"/>
                  </a:cubicBezTo>
                  <a:cubicBezTo>
                    <a:pt x="18" y="124"/>
                    <a:pt x="18" y="124"/>
                    <a:pt x="18" y="124"/>
                  </a:cubicBezTo>
                  <a:cubicBezTo>
                    <a:pt x="18" y="224"/>
                    <a:pt x="18" y="224"/>
                    <a:pt x="18" y="224"/>
                  </a:cubicBezTo>
                  <a:cubicBezTo>
                    <a:pt x="0" y="224"/>
                    <a:pt x="0" y="224"/>
                    <a:pt x="0" y="224"/>
                  </a:cubicBezTo>
                  <a:cubicBezTo>
                    <a:pt x="0" y="20"/>
                    <a:pt x="0" y="20"/>
                    <a:pt x="0" y="20"/>
                  </a:cubicBezTo>
                  <a:cubicBezTo>
                    <a:pt x="18" y="20"/>
                    <a:pt x="18" y="20"/>
                    <a:pt x="18" y="20"/>
                  </a:cubicBezTo>
                  <a:cubicBezTo>
                    <a:pt x="18" y="109"/>
                    <a:pt x="18" y="109"/>
                    <a:pt x="18" y="109"/>
                  </a:cubicBezTo>
                  <a:cubicBezTo>
                    <a:pt x="115" y="109"/>
                    <a:pt x="115" y="109"/>
                    <a:pt x="115" y="109"/>
                  </a:cubicBezTo>
                  <a:cubicBezTo>
                    <a:pt x="115" y="20"/>
                    <a:pt x="115" y="20"/>
                    <a:pt x="115" y="20"/>
                  </a:cubicBezTo>
                  <a:cubicBezTo>
                    <a:pt x="133" y="20"/>
                    <a:pt x="133" y="20"/>
                    <a:pt x="133" y="20"/>
                  </a:cubicBezTo>
                  <a:cubicBezTo>
                    <a:pt x="133" y="224"/>
                    <a:pt x="133" y="224"/>
                    <a:pt x="133" y="224"/>
                  </a:cubicBezTo>
                  <a:lnTo>
                    <a:pt x="115" y="224"/>
                  </a:lnTo>
                  <a:close/>
                  <a:moveTo>
                    <a:pt x="304" y="153"/>
                  </a:moveTo>
                  <a:cubicBezTo>
                    <a:pt x="304" y="149"/>
                    <a:pt x="305" y="145"/>
                    <a:pt x="305" y="140"/>
                  </a:cubicBezTo>
                  <a:cubicBezTo>
                    <a:pt x="305" y="117"/>
                    <a:pt x="299" y="99"/>
                    <a:pt x="289" y="85"/>
                  </a:cubicBezTo>
                  <a:cubicBezTo>
                    <a:pt x="279" y="72"/>
                    <a:pt x="264" y="65"/>
                    <a:pt x="244" y="65"/>
                  </a:cubicBezTo>
                  <a:cubicBezTo>
                    <a:pt x="231" y="65"/>
                    <a:pt x="221" y="69"/>
                    <a:pt x="211" y="76"/>
                  </a:cubicBezTo>
                  <a:cubicBezTo>
                    <a:pt x="202" y="82"/>
                    <a:pt x="195" y="92"/>
                    <a:pt x="189" y="104"/>
                  </a:cubicBezTo>
                  <a:cubicBezTo>
                    <a:pt x="184" y="117"/>
                    <a:pt x="182" y="131"/>
                    <a:pt x="182" y="148"/>
                  </a:cubicBezTo>
                  <a:cubicBezTo>
                    <a:pt x="182" y="173"/>
                    <a:pt x="188" y="192"/>
                    <a:pt x="199" y="206"/>
                  </a:cubicBezTo>
                  <a:cubicBezTo>
                    <a:pt x="211" y="220"/>
                    <a:pt x="227" y="227"/>
                    <a:pt x="248" y="227"/>
                  </a:cubicBezTo>
                  <a:cubicBezTo>
                    <a:pt x="258" y="227"/>
                    <a:pt x="267" y="226"/>
                    <a:pt x="275" y="222"/>
                  </a:cubicBezTo>
                  <a:cubicBezTo>
                    <a:pt x="283" y="219"/>
                    <a:pt x="291" y="215"/>
                    <a:pt x="299" y="208"/>
                  </a:cubicBezTo>
                  <a:cubicBezTo>
                    <a:pt x="291" y="197"/>
                    <a:pt x="291" y="197"/>
                    <a:pt x="291" y="197"/>
                  </a:cubicBezTo>
                  <a:cubicBezTo>
                    <a:pt x="283" y="203"/>
                    <a:pt x="277" y="206"/>
                    <a:pt x="270" y="209"/>
                  </a:cubicBezTo>
                  <a:cubicBezTo>
                    <a:pt x="264" y="211"/>
                    <a:pt x="257" y="213"/>
                    <a:pt x="249" y="213"/>
                  </a:cubicBezTo>
                  <a:cubicBezTo>
                    <a:pt x="235" y="213"/>
                    <a:pt x="223" y="208"/>
                    <a:pt x="215" y="198"/>
                  </a:cubicBezTo>
                  <a:cubicBezTo>
                    <a:pt x="206" y="188"/>
                    <a:pt x="201" y="173"/>
                    <a:pt x="200" y="153"/>
                  </a:cubicBezTo>
                  <a:cubicBezTo>
                    <a:pt x="304" y="153"/>
                    <a:pt x="304" y="153"/>
                    <a:pt x="304" y="153"/>
                  </a:cubicBezTo>
                  <a:moveTo>
                    <a:pt x="288" y="140"/>
                  </a:moveTo>
                  <a:cubicBezTo>
                    <a:pt x="200" y="140"/>
                    <a:pt x="200" y="140"/>
                    <a:pt x="200" y="140"/>
                  </a:cubicBezTo>
                  <a:cubicBezTo>
                    <a:pt x="201" y="119"/>
                    <a:pt x="205" y="104"/>
                    <a:pt x="213" y="94"/>
                  </a:cubicBezTo>
                  <a:cubicBezTo>
                    <a:pt x="221" y="85"/>
                    <a:pt x="232" y="80"/>
                    <a:pt x="245" y="80"/>
                  </a:cubicBezTo>
                  <a:cubicBezTo>
                    <a:pt x="259" y="80"/>
                    <a:pt x="270" y="84"/>
                    <a:pt x="277" y="94"/>
                  </a:cubicBezTo>
                  <a:cubicBezTo>
                    <a:pt x="284" y="104"/>
                    <a:pt x="288" y="118"/>
                    <a:pt x="288" y="135"/>
                  </a:cubicBezTo>
                  <a:lnTo>
                    <a:pt x="288" y="140"/>
                  </a:lnTo>
                  <a:close/>
                  <a:moveTo>
                    <a:pt x="356" y="220"/>
                  </a:moveTo>
                  <a:cubicBezTo>
                    <a:pt x="361" y="225"/>
                    <a:pt x="368" y="227"/>
                    <a:pt x="376" y="227"/>
                  </a:cubicBezTo>
                  <a:cubicBezTo>
                    <a:pt x="383" y="227"/>
                    <a:pt x="389" y="226"/>
                    <a:pt x="394" y="223"/>
                  </a:cubicBezTo>
                  <a:cubicBezTo>
                    <a:pt x="390" y="210"/>
                    <a:pt x="390" y="210"/>
                    <a:pt x="390" y="210"/>
                  </a:cubicBezTo>
                  <a:cubicBezTo>
                    <a:pt x="387" y="212"/>
                    <a:pt x="383" y="212"/>
                    <a:pt x="379" y="212"/>
                  </a:cubicBezTo>
                  <a:cubicBezTo>
                    <a:pt x="371" y="212"/>
                    <a:pt x="366" y="207"/>
                    <a:pt x="366" y="197"/>
                  </a:cubicBezTo>
                  <a:cubicBezTo>
                    <a:pt x="366" y="3"/>
                    <a:pt x="366" y="3"/>
                    <a:pt x="366" y="3"/>
                  </a:cubicBezTo>
                  <a:cubicBezTo>
                    <a:pt x="349" y="5"/>
                    <a:pt x="349" y="5"/>
                    <a:pt x="349" y="5"/>
                  </a:cubicBezTo>
                  <a:cubicBezTo>
                    <a:pt x="349" y="198"/>
                    <a:pt x="349" y="198"/>
                    <a:pt x="349" y="198"/>
                  </a:cubicBezTo>
                  <a:cubicBezTo>
                    <a:pt x="349" y="208"/>
                    <a:pt x="352" y="215"/>
                    <a:pt x="356" y="220"/>
                  </a:cubicBezTo>
                  <a:moveTo>
                    <a:pt x="539" y="86"/>
                  </a:moveTo>
                  <a:cubicBezTo>
                    <a:pt x="529" y="72"/>
                    <a:pt x="515" y="65"/>
                    <a:pt x="496" y="65"/>
                  </a:cubicBezTo>
                  <a:cubicBezTo>
                    <a:pt x="486" y="65"/>
                    <a:pt x="478" y="68"/>
                    <a:pt x="469" y="72"/>
                  </a:cubicBezTo>
                  <a:cubicBezTo>
                    <a:pt x="461" y="77"/>
                    <a:pt x="454" y="83"/>
                    <a:pt x="448" y="91"/>
                  </a:cubicBezTo>
                  <a:cubicBezTo>
                    <a:pt x="447" y="69"/>
                    <a:pt x="447" y="69"/>
                    <a:pt x="447" y="69"/>
                  </a:cubicBezTo>
                  <a:cubicBezTo>
                    <a:pt x="432" y="69"/>
                    <a:pt x="432" y="69"/>
                    <a:pt x="432" y="69"/>
                  </a:cubicBezTo>
                  <a:cubicBezTo>
                    <a:pt x="432" y="285"/>
                    <a:pt x="432" y="285"/>
                    <a:pt x="432" y="285"/>
                  </a:cubicBezTo>
                  <a:cubicBezTo>
                    <a:pt x="449" y="282"/>
                    <a:pt x="449" y="282"/>
                    <a:pt x="449" y="282"/>
                  </a:cubicBezTo>
                  <a:cubicBezTo>
                    <a:pt x="449" y="206"/>
                    <a:pt x="449" y="206"/>
                    <a:pt x="449" y="206"/>
                  </a:cubicBezTo>
                  <a:cubicBezTo>
                    <a:pt x="454" y="212"/>
                    <a:pt x="461" y="218"/>
                    <a:pt x="468" y="221"/>
                  </a:cubicBezTo>
                  <a:cubicBezTo>
                    <a:pt x="476" y="225"/>
                    <a:pt x="484" y="227"/>
                    <a:pt x="494" y="227"/>
                  </a:cubicBezTo>
                  <a:cubicBezTo>
                    <a:pt x="513" y="227"/>
                    <a:pt x="527" y="220"/>
                    <a:pt x="537" y="205"/>
                  </a:cubicBezTo>
                  <a:cubicBezTo>
                    <a:pt x="548" y="190"/>
                    <a:pt x="553" y="170"/>
                    <a:pt x="553" y="146"/>
                  </a:cubicBezTo>
                  <a:cubicBezTo>
                    <a:pt x="553" y="120"/>
                    <a:pt x="548" y="100"/>
                    <a:pt x="539" y="86"/>
                  </a:cubicBezTo>
                  <a:moveTo>
                    <a:pt x="523" y="196"/>
                  </a:moveTo>
                  <a:cubicBezTo>
                    <a:pt x="515" y="207"/>
                    <a:pt x="505" y="213"/>
                    <a:pt x="490" y="213"/>
                  </a:cubicBezTo>
                  <a:cubicBezTo>
                    <a:pt x="473" y="213"/>
                    <a:pt x="460" y="205"/>
                    <a:pt x="449" y="189"/>
                  </a:cubicBezTo>
                  <a:cubicBezTo>
                    <a:pt x="449" y="106"/>
                    <a:pt x="449" y="106"/>
                    <a:pt x="449" y="106"/>
                  </a:cubicBezTo>
                  <a:cubicBezTo>
                    <a:pt x="455" y="98"/>
                    <a:pt x="462" y="91"/>
                    <a:pt x="469" y="87"/>
                  </a:cubicBezTo>
                  <a:cubicBezTo>
                    <a:pt x="476" y="82"/>
                    <a:pt x="484" y="80"/>
                    <a:pt x="493" y="80"/>
                  </a:cubicBezTo>
                  <a:cubicBezTo>
                    <a:pt x="520" y="80"/>
                    <a:pt x="534" y="102"/>
                    <a:pt x="534" y="146"/>
                  </a:cubicBezTo>
                  <a:cubicBezTo>
                    <a:pt x="534" y="168"/>
                    <a:pt x="530" y="184"/>
                    <a:pt x="523" y="196"/>
                  </a:cubicBezTo>
                  <a:moveTo>
                    <a:pt x="619" y="4"/>
                  </a:moveTo>
                  <a:cubicBezTo>
                    <a:pt x="617" y="1"/>
                    <a:pt x="614" y="0"/>
                    <a:pt x="610" y="0"/>
                  </a:cubicBezTo>
                  <a:cubicBezTo>
                    <a:pt x="606" y="0"/>
                    <a:pt x="603" y="1"/>
                    <a:pt x="601" y="4"/>
                  </a:cubicBezTo>
                  <a:cubicBezTo>
                    <a:pt x="598" y="6"/>
                    <a:pt x="597" y="9"/>
                    <a:pt x="597" y="13"/>
                  </a:cubicBezTo>
                  <a:cubicBezTo>
                    <a:pt x="597" y="16"/>
                    <a:pt x="598" y="19"/>
                    <a:pt x="601" y="22"/>
                  </a:cubicBezTo>
                  <a:cubicBezTo>
                    <a:pt x="603" y="24"/>
                    <a:pt x="606" y="25"/>
                    <a:pt x="610" y="25"/>
                  </a:cubicBezTo>
                  <a:cubicBezTo>
                    <a:pt x="614" y="25"/>
                    <a:pt x="617" y="24"/>
                    <a:pt x="619" y="22"/>
                  </a:cubicBezTo>
                  <a:cubicBezTo>
                    <a:pt x="622" y="19"/>
                    <a:pt x="623" y="16"/>
                    <a:pt x="623" y="13"/>
                  </a:cubicBezTo>
                  <a:cubicBezTo>
                    <a:pt x="623" y="9"/>
                    <a:pt x="622" y="6"/>
                    <a:pt x="619" y="4"/>
                  </a:cubicBezTo>
                  <a:moveTo>
                    <a:pt x="619" y="69"/>
                  </a:moveTo>
                  <a:cubicBezTo>
                    <a:pt x="602" y="69"/>
                    <a:pt x="602" y="69"/>
                    <a:pt x="602" y="69"/>
                  </a:cubicBezTo>
                  <a:cubicBezTo>
                    <a:pt x="602" y="224"/>
                    <a:pt x="602" y="224"/>
                    <a:pt x="602" y="224"/>
                  </a:cubicBezTo>
                  <a:cubicBezTo>
                    <a:pt x="619" y="224"/>
                    <a:pt x="619" y="224"/>
                    <a:pt x="619" y="224"/>
                  </a:cubicBezTo>
                  <a:lnTo>
                    <a:pt x="619" y="69"/>
                  </a:lnTo>
                  <a:close/>
                  <a:moveTo>
                    <a:pt x="780" y="78"/>
                  </a:moveTo>
                  <a:cubicBezTo>
                    <a:pt x="772" y="69"/>
                    <a:pt x="762" y="65"/>
                    <a:pt x="747" y="65"/>
                  </a:cubicBezTo>
                  <a:cubicBezTo>
                    <a:pt x="737" y="65"/>
                    <a:pt x="727" y="68"/>
                    <a:pt x="718" y="73"/>
                  </a:cubicBezTo>
                  <a:cubicBezTo>
                    <a:pt x="709" y="78"/>
                    <a:pt x="702" y="86"/>
                    <a:pt x="696" y="95"/>
                  </a:cubicBezTo>
                  <a:cubicBezTo>
                    <a:pt x="694" y="69"/>
                    <a:pt x="694" y="69"/>
                    <a:pt x="694" y="69"/>
                  </a:cubicBezTo>
                  <a:cubicBezTo>
                    <a:pt x="679" y="69"/>
                    <a:pt x="679" y="69"/>
                    <a:pt x="679" y="69"/>
                  </a:cubicBezTo>
                  <a:cubicBezTo>
                    <a:pt x="679" y="224"/>
                    <a:pt x="679" y="224"/>
                    <a:pt x="679" y="224"/>
                  </a:cubicBezTo>
                  <a:cubicBezTo>
                    <a:pt x="696" y="224"/>
                    <a:pt x="696" y="224"/>
                    <a:pt x="696" y="224"/>
                  </a:cubicBezTo>
                  <a:cubicBezTo>
                    <a:pt x="696" y="111"/>
                    <a:pt x="696" y="111"/>
                    <a:pt x="696" y="111"/>
                  </a:cubicBezTo>
                  <a:cubicBezTo>
                    <a:pt x="703" y="101"/>
                    <a:pt x="710" y="93"/>
                    <a:pt x="718" y="87"/>
                  </a:cubicBezTo>
                  <a:cubicBezTo>
                    <a:pt x="726" y="82"/>
                    <a:pt x="734" y="79"/>
                    <a:pt x="744" y="79"/>
                  </a:cubicBezTo>
                  <a:cubicBezTo>
                    <a:pt x="754" y="79"/>
                    <a:pt x="761" y="82"/>
                    <a:pt x="766" y="88"/>
                  </a:cubicBezTo>
                  <a:cubicBezTo>
                    <a:pt x="771" y="94"/>
                    <a:pt x="774" y="103"/>
                    <a:pt x="774" y="115"/>
                  </a:cubicBezTo>
                  <a:cubicBezTo>
                    <a:pt x="774" y="224"/>
                    <a:pt x="774" y="224"/>
                    <a:pt x="774" y="224"/>
                  </a:cubicBezTo>
                  <a:cubicBezTo>
                    <a:pt x="791" y="224"/>
                    <a:pt x="791" y="224"/>
                    <a:pt x="791" y="224"/>
                  </a:cubicBezTo>
                  <a:cubicBezTo>
                    <a:pt x="791" y="113"/>
                    <a:pt x="791" y="113"/>
                    <a:pt x="791" y="113"/>
                  </a:cubicBezTo>
                  <a:cubicBezTo>
                    <a:pt x="791" y="98"/>
                    <a:pt x="787" y="86"/>
                    <a:pt x="780" y="78"/>
                  </a:cubicBezTo>
                  <a:moveTo>
                    <a:pt x="960" y="55"/>
                  </a:moveTo>
                  <a:cubicBezTo>
                    <a:pt x="950" y="59"/>
                    <a:pt x="941" y="62"/>
                    <a:pt x="933" y="63"/>
                  </a:cubicBezTo>
                  <a:cubicBezTo>
                    <a:pt x="924" y="65"/>
                    <a:pt x="910" y="66"/>
                    <a:pt x="892" y="65"/>
                  </a:cubicBezTo>
                  <a:cubicBezTo>
                    <a:pt x="875" y="65"/>
                    <a:pt x="861" y="70"/>
                    <a:pt x="850" y="80"/>
                  </a:cubicBezTo>
                  <a:cubicBezTo>
                    <a:pt x="840" y="90"/>
                    <a:pt x="835" y="102"/>
                    <a:pt x="835" y="118"/>
                  </a:cubicBezTo>
                  <a:cubicBezTo>
                    <a:pt x="835" y="128"/>
                    <a:pt x="837" y="137"/>
                    <a:pt x="841" y="144"/>
                  </a:cubicBezTo>
                  <a:cubicBezTo>
                    <a:pt x="845" y="151"/>
                    <a:pt x="852" y="157"/>
                    <a:pt x="861" y="162"/>
                  </a:cubicBezTo>
                  <a:cubicBezTo>
                    <a:pt x="855" y="165"/>
                    <a:pt x="851" y="169"/>
                    <a:pt x="848" y="173"/>
                  </a:cubicBezTo>
                  <a:cubicBezTo>
                    <a:pt x="845" y="178"/>
                    <a:pt x="844" y="183"/>
                    <a:pt x="844" y="188"/>
                  </a:cubicBezTo>
                  <a:cubicBezTo>
                    <a:pt x="844" y="196"/>
                    <a:pt x="847" y="202"/>
                    <a:pt x="854" y="208"/>
                  </a:cubicBezTo>
                  <a:cubicBezTo>
                    <a:pt x="860" y="213"/>
                    <a:pt x="870" y="215"/>
                    <a:pt x="882" y="215"/>
                  </a:cubicBezTo>
                  <a:cubicBezTo>
                    <a:pt x="907" y="215"/>
                    <a:pt x="907" y="215"/>
                    <a:pt x="907" y="215"/>
                  </a:cubicBezTo>
                  <a:cubicBezTo>
                    <a:pt x="918" y="215"/>
                    <a:pt x="927" y="218"/>
                    <a:pt x="933" y="222"/>
                  </a:cubicBezTo>
                  <a:cubicBezTo>
                    <a:pt x="939" y="226"/>
                    <a:pt x="942" y="233"/>
                    <a:pt x="942" y="241"/>
                  </a:cubicBezTo>
                  <a:cubicBezTo>
                    <a:pt x="942" y="251"/>
                    <a:pt x="938" y="258"/>
                    <a:pt x="930" y="263"/>
                  </a:cubicBezTo>
                  <a:cubicBezTo>
                    <a:pt x="923" y="268"/>
                    <a:pt x="910" y="271"/>
                    <a:pt x="892" y="271"/>
                  </a:cubicBezTo>
                  <a:cubicBezTo>
                    <a:pt x="880" y="271"/>
                    <a:pt x="870" y="270"/>
                    <a:pt x="863" y="268"/>
                  </a:cubicBezTo>
                  <a:cubicBezTo>
                    <a:pt x="856" y="266"/>
                    <a:pt x="851" y="262"/>
                    <a:pt x="848" y="258"/>
                  </a:cubicBezTo>
                  <a:cubicBezTo>
                    <a:pt x="846" y="254"/>
                    <a:pt x="844" y="248"/>
                    <a:pt x="844" y="240"/>
                  </a:cubicBezTo>
                  <a:cubicBezTo>
                    <a:pt x="828" y="240"/>
                    <a:pt x="828" y="240"/>
                    <a:pt x="828" y="240"/>
                  </a:cubicBezTo>
                  <a:cubicBezTo>
                    <a:pt x="828" y="256"/>
                    <a:pt x="833" y="267"/>
                    <a:pt x="843" y="274"/>
                  </a:cubicBezTo>
                  <a:cubicBezTo>
                    <a:pt x="853" y="281"/>
                    <a:pt x="869" y="285"/>
                    <a:pt x="892" y="285"/>
                  </a:cubicBezTo>
                  <a:cubicBezTo>
                    <a:pt x="915" y="285"/>
                    <a:pt x="932" y="281"/>
                    <a:pt x="943" y="273"/>
                  </a:cubicBezTo>
                  <a:cubicBezTo>
                    <a:pt x="954" y="266"/>
                    <a:pt x="960" y="255"/>
                    <a:pt x="960" y="240"/>
                  </a:cubicBezTo>
                  <a:cubicBezTo>
                    <a:pt x="960" y="229"/>
                    <a:pt x="955" y="219"/>
                    <a:pt x="946" y="212"/>
                  </a:cubicBezTo>
                  <a:cubicBezTo>
                    <a:pt x="937" y="204"/>
                    <a:pt x="925" y="200"/>
                    <a:pt x="910" y="200"/>
                  </a:cubicBezTo>
                  <a:cubicBezTo>
                    <a:pt x="885" y="200"/>
                    <a:pt x="885" y="200"/>
                    <a:pt x="885" y="200"/>
                  </a:cubicBezTo>
                  <a:cubicBezTo>
                    <a:pt x="868" y="200"/>
                    <a:pt x="860" y="195"/>
                    <a:pt x="860" y="184"/>
                  </a:cubicBezTo>
                  <a:cubicBezTo>
                    <a:pt x="860" y="181"/>
                    <a:pt x="861" y="178"/>
                    <a:pt x="863" y="175"/>
                  </a:cubicBezTo>
                  <a:cubicBezTo>
                    <a:pt x="865" y="171"/>
                    <a:pt x="868" y="169"/>
                    <a:pt x="872" y="167"/>
                  </a:cubicBezTo>
                  <a:cubicBezTo>
                    <a:pt x="878" y="169"/>
                    <a:pt x="884" y="170"/>
                    <a:pt x="892" y="170"/>
                  </a:cubicBezTo>
                  <a:cubicBezTo>
                    <a:pt x="909" y="170"/>
                    <a:pt x="923" y="165"/>
                    <a:pt x="933" y="155"/>
                  </a:cubicBezTo>
                  <a:cubicBezTo>
                    <a:pt x="943" y="146"/>
                    <a:pt x="948" y="134"/>
                    <a:pt x="948" y="118"/>
                  </a:cubicBezTo>
                  <a:cubicBezTo>
                    <a:pt x="948" y="99"/>
                    <a:pt x="939" y="85"/>
                    <a:pt x="922" y="76"/>
                  </a:cubicBezTo>
                  <a:cubicBezTo>
                    <a:pt x="941" y="76"/>
                    <a:pt x="955" y="74"/>
                    <a:pt x="965" y="72"/>
                  </a:cubicBezTo>
                  <a:lnTo>
                    <a:pt x="960" y="55"/>
                  </a:lnTo>
                  <a:close/>
                  <a:moveTo>
                    <a:pt x="862" y="89"/>
                  </a:moveTo>
                  <a:cubicBezTo>
                    <a:pt x="869" y="82"/>
                    <a:pt x="879" y="79"/>
                    <a:pt x="892" y="79"/>
                  </a:cubicBezTo>
                  <a:cubicBezTo>
                    <a:pt x="904" y="79"/>
                    <a:pt x="914" y="82"/>
                    <a:pt x="921" y="89"/>
                  </a:cubicBezTo>
                  <a:cubicBezTo>
                    <a:pt x="927" y="96"/>
                    <a:pt x="931" y="106"/>
                    <a:pt x="931" y="118"/>
                  </a:cubicBezTo>
                  <a:cubicBezTo>
                    <a:pt x="931" y="130"/>
                    <a:pt x="927" y="140"/>
                    <a:pt x="921" y="147"/>
                  </a:cubicBezTo>
                  <a:cubicBezTo>
                    <a:pt x="914" y="154"/>
                    <a:pt x="904" y="157"/>
                    <a:pt x="892" y="157"/>
                  </a:cubicBezTo>
                  <a:cubicBezTo>
                    <a:pt x="879" y="157"/>
                    <a:pt x="870" y="154"/>
                    <a:pt x="863" y="147"/>
                  </a:cubicBezTo>
                  <a:cubicBezTo>
                    <a:pt x="856" y="140"/>
                    <a:pt x="852" y="130"/>
                    <a:pt x="852" y="118"/>
                  </a:cubicBezTo>
                  <a:cubicBezTo>
                    <a:pt x="852" y="106"/>
                    <a:pt x="856" y="97"/>
                    <a:pt x="862" y="89"/>
                  </a:cubicBezTo>
                  <a:moveTo>
                    <a:pt x="1214" y="69"/>
                  </a:moveTo>
                  <a:cubicBezTo>
                    <a:pt x="1196" y="69"/>
                    <a:pt x="1196" y="69"/>
                    <a:pt x="1196" y="69"/>
                  </a:cubicBezTo>
                  <a:cubicBezTo>
                    <a:pt x="1150" y="211"/>
                    <a:pt x="1150" y="211"/>
                    <a:pt x="1150" y="211"/>
                  </a:cubicBezTo>
                  <a:cubicBezTo>
                    <a:pt x="1103" y="69"/>
                    <a:pt x="1103" y="69"/>
                    <a:pt x="1103" y="69"/>
                  </a:cubicBezTo>
                  <a:cubicBezTo>
                    <a:pt x="1084" y="69"/>
                    <a:pt x="1084" y="69"/>
                    <a:pt x="1084" y="69"/>
                  </a:cubicBezTo>
                  <a:cubicBezTo>
                    <a:pt x="1138" y="224"/>
                    <a:pt x="1138" y="224"/>
                    <a:pt x="1138" y="224"/>
                  </a:cubicBezTo>
                  <a:cubicBezTo>
                    <a:pt x="1144" y="224"/>
                    <a:pt x="1144" y="224"/>
                    <a:pt x="1144" y="224"/>
                  </a:cubicBezTo>
                  <a:cubicBezTo>
                    <a:pt x="1141" y="234"/>
                    <a:pt x="1137" y="242"/>
                    <a:pt x="1134" y="248"/>
                  </a:cubicBezTo>
                  <a:cubicBezTo>
                    <a:pt x="1130" y="253"/>
                    <a:pt x="1126" y="258"/>
                    <a:pt x="1120" y="262"/>
                  </a:cubicBezTo>
                  <a:cubicBezTo>
                    <a:pt x="1114" y="265"/>
                    <a:pt x="1106" y="269"/>
                    <a:pt x="1096" y="271"/>
                  </a:cubicBezTo>
                  <a:cubicBezTo>
                    <a:pt x="1097" y="285"/>
                    <a:pt x="1097" y="285"/>
                    <a:pt x="1097" y="285"/>
                  </a:cubicBezTo>
                  <a:cubicBezTo>
                    <a:pt x="1110" y="282"/>
                    <a:pt x="1120" y="278"/>
                    <a:pt x="1128" y="273"/>
                  </a:cubicBezTo>
                  <a:cubicBezTo>
                    <a:pt x="1136" y="268"/>
                    <a:pt x="1142" y="262"/>
                    <a:pt x="1147" y="254"/>
                  </a:cubicBezTo>
                  <a:cubicBezTo>
                    <a:pt x="1152" y="247"/>
                    <a:pt x="1157" y="237"/>
                    <a:pt x="1161" y="225"/>
                  </a:cubicBezTo>
                  <a:lnTo>
                    <a:pt x="1214" y="69"/>
                  </a:lnTo>
                  <a:close/>
                  <a:moveTo>
                    <a:pt x="1355" y="87"/>
                  </a:moveTo>
                  <a:cubicBezTo>
                    <a:pt x="1343" y="72"/>
                    <a:pt x="1327" y="65"/>
                    <a:pt x="1306" y="65"/>
                  </a:cubicBezTo>
                  <a:cubicBezTo>
                    <a:pt x="1293" y="65"/>
                    <a:pt x="1281" y="69"/>
                    <a:pt x="1271" y="75"/>
                  </a:cubicBezTo>
                  <a:cubicBezTo>
                    <a:pt x="1261" y="82"/>
                    <a:pt x="1254" y="91"/>
                    <a:pt x="1248" y="103"/>
                  </a:cubicBezTo>
                  <a:cubicBezTo>
                    <a:pt x="1243" y="116"/>
                    <a:pt x="1240" y="130"/>
                    <a:pt x="1240" y="146"/>
                  </a:cubicBezTo>
                  <a:cubicBezTo>
                    <a:pt x="1240" y="172"/>
                    <a:pt x="1246" y="191"/>
                    <a:pt x="1258" y="206"/>
                  </a:cubicBezTo>
                  <a:cubicBezTo>
                    <a:pt x="1269" y="220"/>
                    <a:pt x="1285" y="227"/>
                    <a:pt x="1306" y="227"/>
                  </a:cubicBezTo>
                  <a:cubicBezTo>
                    <a:pt x="1326" y="227"/>
                    <a:pt x="1342" y="220"/>
                    <a:pt x="1354" y="205"/>
                  </a:cubicBezTo>
                  <a:cubicBezTo>
                    <a:pt x="1366" y="191"/>
                    <a:pt x="1372" y="171"/>
                    <a:pt x="1372" y="146"/>
                  </a:cubicBezTo>
                  <a:cubicBezTo>
                    <a:pt x="1372" y="120"/>
                    <a:pt x="1366" y="101"/>
                    <a:pt x="1355" y="87"/>
                  </a:cubicBezTo>
                  <a:moveTo>
                    <a:pt x="1271" y="97"/>
                  </a:moveTo>
                  <a:cubicBezTo>
                    <a:pt x="1280" y="86"/>
                    <a:pt x="1291" y="80"/>
                    <a:pt x="1306" y="80"/>
                  </a:cubicBezTo>
                  <a:cubicBezTo>
                    <a:pt x="1322" y="80"/>
                    <a:pt x="1333" y="85"/>
                    <a:pt x="1341" y="97"/>
                  </a:cubicBezTo>
                  <a:cubicBezTo>
                    <a:pt x="1350" y="108"/>
                    <a:pt x="1354" y="124"/>
                    <a:pt x="1354" y="146"/>
                  </a:cubicBezTo>
                  <a:cubicBezTo>
                    <a:pt x="1354" y="168"/>
                    <a:pt x="1350" y="184"/>
                    <a:pt x="1341" y="196"/>
                  </a:cubicBezTo>
                  <a:cubicBezTo>
                    <a:pt x="1333" y="207"/>
                    <a:pt x="1321" y="213"/>
                    <a:pt x="1306" y="213"/>
                  </a:cubicBezTo>
                  <a:cubicBezTo>
                    <a:pt x="1291" y="213"/>
                    <a:pt x="1279" y="207"/>
                    <a:pt x="1271" y="196"/>
                  </a:cubicBezTo>
                  <a:cubicBezTo>
                    <a:pt x="1263" y="184"/>
                    <a:pt x="1259" y="168"/>
                    <a:pt x="1259" y="146"/>
                  </a:cubicBezTo>
                  <a:cubicBezTo>
                    <a:pt x="1259" y="125"/>
                    <a:pt x="1263" y="108"/>
                    <a:pt x="1271" y="97"/>
                  </a:cubicBezTo>
                  <a:moveTo>
                    <a:pt x="1528" y="69"/>
                  </a:moveTo>
                  <a:cubicBezTo>
                    <a:pt x="1511" y="69"/>
                    <a:pt x="1511" y="69"/>
                    <a:pt x="1511" y="69"/>
                  </a:cubicBezTo>
                  <a:cubicBezTo>
                    <a:pt x="1511" y="181"/>
                    <a:pt x="1511" y="181"/>
                    <a:pt x="1511" y="181"/>
                  </a:cubicBezTo>
                  <a:cubicBezTo>
                    <a:pt x="1499" y="202"/>
                    <a:pt x="1484" y="213"/>
                    <a:pt x="1466" y="213"/>
                  </a:cubicBezTo>
                  <a:cubicBezTo>
                    <a:pt x="1455" y="213"/>
                    <a:pt x="1448" y="210"/>
                    <a:pt x="1443" y="205"/>
                  </a:cubicBezTo>
                  <a:cubicBezTo>
                    <a:pt x="1438" y="199"/>
                    <a:pt x="1435" y="190"/>
                    <a:pt x="1435" y="178"/>
                  </a:cubicBezTo>
                  <a:cubicBezTo>
                    <a:pt x="1435" y="69"/>
                    <a:pt x="1435" y="69"/>
                    <a:pt x="1435" y="69"/>
                  </a:cubicBezTo>
                  <a:cubicBezTo>
                    <a:pt x="1418" y="69"/>
                    <a:pt x="1418" y="69"/>
                    <a:pt x="1418" y="69"/>
                  </a:cubicBezTo>
                  <a:cubicBezTo>
                    <a:pt x="1418" y="180"/>
                    <a:pt x="1418" y="180"/>
                    <a:pt x="1418" y="180"/>
                  </a:cubicBezTo>
                  <a:cubicBezTo>
                    <a:pt x="1418" y="195"/>
                    <a:pt x="1422" y="207"/>
                    <a:pt x="1429" y="215"/>
                  </a:cubicBezTo>
                  <a:cubicBezTo>
                    <a:pt x="1437" y="223"/>
                    <a:pt x="1448" y="227"/>
                    <a:pt x="1462" y="227"/>
                  </a:cubicBezTo>
                  <a:cubicBezTo>
                    <a:pt x="1483" y="227"/>
                    <a:pt x="1500" y="217"/>
                    <a:pt x="1513" y="196"/>
                  </a:cubicBezTo>
                  <a:cubicBezTo>
                    <a:pt x="1514" y="224"/>
                    <a:pt x="1514" y="224"/>
                    <a:pt x="1514" y="224"/>
                  </a:cubicBezTo>
                  <a:cubicBezTo>
                    <a:pt x="1528" y="224"/>
                    <a:pt x="1528" y="224"/>
                    <a:pt x="1528" y="224"/>
                  </a:cubicBezTo>
                  <a:lnTo>
                    <a:pt x="1528" y="69"/>
                  </a:lnTo>
                  <a:close/>
                  <a:moveTo>
                    <a:pt x="1762" y="3"/>
                  </a:moveTo>
                  <a:cubicBezTo>
                    <a:pt x="1762" y="86"/>
                    <a:pt x="1762" y="86"/>
                    <a:pt x="1762" y="86"/>
                  </a:cubicBezTo>
                  <a:cubicBezTo>
                    <a:pt x="1750" y="72"/>
                    <a:pt x="1736" y="65"/>
                    <a:pt x="1718" y="65"/>
                  </a:cubicBezTo>
                  <a:cubicBezTo>
                    <a:pt x="1706" y="65"/>
                    <a:pt x="1695" y="69"/>
                    <a:pt x="1686" y="76"/>
                  </a:cubicBezTo>
                  <a:cubicBezTo>
                    <a:pt x="1677" y="83"/>
                    <a:pt x="1669" y="92"/>
                    <a:pt x="1665" y="105"/>
                  </a:cubicBezTo>
                  <a:cubicBezTo>
                    <a:pt x="1660" y="117"/>
                    <a:pt x="1657" y="131"/>
                    <a:pt x="1657" y="147"/>
                  </a:cubicBezTo>
                  <a:cubicBezTo>
                    <a:pt x="1657" y="172"/>
                    <a:pt x="1663" y="191"/>
                    <a:pt x="1673" y="206"/>
                  </a:cubicBezTo>
                  <a:cubicBezTo>
                    <a:pt x="1683" y="220"/>
                    <a:pt x="1698" y="227"/>
                    <a:pt x="1716" y="227"/>
                  </a:cubicBezTo>
                  <a:cubicBezTo>
                    <a:pt x="1736" y="227"/>
                    <a:pt x="1752" y="218"/>
                    <a:pt x="1762" y="200"/>
                  </a:cubicBezTo>
                  <a:cubicBezTo>
                    <a:pt x="1764" y="224"/>
                    <a:pt x="1764" y="224"/>
                    <a:pt x="1764" y="224"/>
                  </a:cubicBezTo>
                  <a:cubicBezTo>
                    <a:pt x="1779" y="224"/>
                    <a:pt x="1779" y="224"/>
                    <a:pt x="1779" y="224"/>
                  </a:cubicBezTo>
                  <a:cubicBezTo>
                    <a:pt x="1779" y="5"/>
                    <a:pt x="1779" y="5"/>
                    <a:pt x="1779" y="5"/>
                  </a:cubicBezTo>
                  <a:lnTo>
                    <a:pt x="1762" y="3"/>
                  </a:lnTo>
                  <a:close/>
                  <a:moveTo>
                    <a:pt x="1743" y="206"/>
                  </a:moveTo>
                  <a:cubicBezTo>
                    <a:pt x="1737" y="211"/>
                    <a:pt x="1728" y="213"/>
                    <a:pt x="1718" y="213"/>
                  </a:cubicBezTo>
                  <a:cubicBezTo>
                    <a:pt x="1705" y="213"/>
                    <a:pt x="1695" y="207"/>
                    <a:pt x="1687" y="196"/>
                  </a:cubicBezTo>
                  <a:cubicBezTo>
                    <a:pt x="1680" y="184"/>
                    <a:pt x="1676" y="168"/>
                    <a:pt x="1676" y="147"/>
                  </a:cubicBezTo>
                  <a:cubicBezTo>
                    <a:pt x="1676" y="125"/>
                    <a:pt x="1680" y="109"/>
                    <a:pt x="1688" y="97"/>
                  </a:cubicBezTo>
                  <a:cubicBezTo>
                    <a:pt x="1696" y="85"/>
                    <a:pt x="1707" y="80"/>
                    <a:pt x="1721" y="80"/>
                  </a:cubicBezTo>
                  <a:cubicBezTo>
                    <a:pt x="1737" y="80"/>
                    <a:pt x="1751" y="87"/>
                    <a:pt x="1762" y="103"/>
                  </a:cubicBezTo>
                  <a:cubicBezTo>
                    <a:pt x="1762" y="184"/>
                    <a:pt x="1762" y="184"/>
                    <a:pt x="1762" y="184"/>
                  </a:cubicBezTo>
                  <a:cubicBezTo>
                    <a:pt x="1756" y="194"/>
                    <a:pt x="1750" y="201"/>
                    <a:pt x="1743" y="206"/>
                  </a:cubicBezTo>
                  <a:moveTo>
                    <a:pt x="1941" y="87"/>
                  </a:moveTo>
                  <a:cubicBezTo>
                    <a:pt x="1929" y="72"/>
                    <a:pt x="1913" y="65"/>
                    <a:pt x="1893" y="65"/>
                  </a:cubicBezTo>
                  <a:cubicBezTo>
                    <a:pt x="1879" y="65"/>
                    <a:pt x="1867" y="69"/>
                    <a:pt x="1858" y="75"/>
                  </a:cubicBezTo>
                  <a:cubicBezTo>
                    <a:pt x="1848" y="82"/>
                    <a:pt x="1840" y="91"/>
                    <a:pt x="1835" y="103"/>
                  </a:cubicBezTo>
                  <a:cubicBezTo>
                    <a:pt x="1829" y="116"/>
                    <a:pt x="1827" y="130"/>
                    <a:pt x="1827" y="146"/>
                  </a:cubicBezTo>
                  <a:cubicBezTo>
                    <a:pt x="1827" y="172"/>
                    <a:pt x="1832" y="191"/>
                    <a:pt x="1844" y="206"/>
                  </a:cubicBezTo>
                  <a:cubicBezTo>
                    <a:pt x="1856" y="220"/>
                    <a:pt x="1872" y="227"/>
                    <a:pt x="1892" y="227"/>
                  </a:cubicBezTo>
                  <a:cubicBezTo>
                    <a:pt x="1913" y="227"/>
                    <a:pt x="1929" y="220"/>
                    <a:pt x="1941" y="205"/>
                  </a:cubicBezTo>
                  <a:cubicBezTo>
                    <a:pt x="1952" y="191"/>
                    <a:pt x="1958" y="171"/>
                    <a:pt x="1958" y="146"/>
                  </a:cubicBezTo>
                  <a:cubicBezTo>
                    <a:pt x="1958" y="120"/>
                    <a:pt x="1952" y="101"/>
                    <a:pt x="1941" y="87"/>
                  </a:cubicBezTo>
                  <a:moveTo>
                    <a:pt x="1858" y="97"/>
                  </a:moveTo>
                  <a:cubicBezTo>
                    <a:pt x="1866" y="86"/>
                    <a:pt x="1878" y="80"/>
                    <a:pt x="1893" y="80"/>
                  </a:cubicBezTo>
                  <a:cubicBezTo>
                    <a:pt x="1908" y="80"/>
                    <a:pt x="1920" y="85"/>
                    <a:pt x="1928" y="97"/>
                  </a:cubicBezTo>
                  <a:cubicBezTo>
                    <a:pt x="1936" y="108"/>
                    <a:pt x="1940" y="124"/>
                    <a:pt x="1940" y="146"/>
                  </a:cubicBezTo>
                  <a:cubicBezTo>
                    <a:pt x="1940" y="168"/>
                    <a:pt x="1936" y="184"/>
                    <a:pt x="1928" y="196"/>
                  </a:cubicBezTo>
                  <a:cubicBezTo>
                    <a:pt x="1919" y="207"/>
                    <a:pt x="1907" y="213"/>
                    <a:pt x="1892" y="213"/>
                  </a:cubicBezTo>
                  <a:cubicBezTo>
                    <a:pt x="1877" y="213"/>
                    <a:pt x="1866" y="207"/>
                    <a:pt x="1857" y="196"/>
                  </a:cubicBezTo>
                  <a:cubicBezTo>
                    <a:pt x="1849" y="184"/>
                    <a:pt x="1845" y="168"/>
                    <a:pt x="1845" y="146"/>
                  </a:cubicBezTo>
                  <a:cubicBezTo>
                    <a:pt x="1845" y="125"/>
                    <a:pt x="1849" y="108"/>
                    <a:pt x="1858" y="97"/>
                  </a:cubicBezTo>
                  <a:moveTo>
                    <a:pt x="2267" y="78"/>
                  </a:moveTo>
                  <a:cubicBezTo>
                    <a:pt x="2260" y="70"/>
                    <a:pt x="2250" y="65"/>
                    <a:pt x="2237" y="65"/>
                  </a:cubicBezTo>
                  <a:cubicBezTo>
                    <a:pt x="2227" y="65"/>
                    <a:pt x="2218" y="68"/>
                    <a:pt x="2210" y="73"/>
                  </a:cubicBezTo>
                  <a:cubicBezTo>
                    <a:pt x="2202" y="79"/>
                    <a:pt x="2195" y="87"/>
                    <a:pt x="2188" y="96"/>
                  </a:cubicBezTo>
                  <a:cubicBezTo>
                    <a:pt x="2186" y="87"/>
                    <a:pt x="2182" y="79"/>
                    <a:pt x="2175" y="73"/>
                  </a:cubicBezTo>
                  <a:cubicBezTo>
                    <a:pt x="2168" y="68"/>
                    <a:pt x="2160" y="65"/>
                    <a:pt x="2150" y="65"/>
                  </a:cubicBezTo>
                  <a:cubicBezTo>
                    <a:pt x="2140" y="65"/>
                    <a:pt x="2131" y="68"/>
                    <a:pt x="2123" y="73"/>
                  </a:cubicBezTo>
                  <a:cubicBezTo>
                    <a:pt x="2115" y="78"/>
                    <a:pt x="2108" y="86"/>
                    <a:pt x="2102" y="95"/>
                  </a:cubicBezTo>
                  <a:cubicBezTo>
                    <a:pt x="2101" y="69"/>
                    <a:pt x="2101" y="69"/>
                    <a:pt x="2101" y="69"/>
                  </a:cubicBezTo>
                  <a:cubicBezTo>
                    <a:pt x="2086" y="69"/>
                    <a:pt x="2086" y="69"/>
                    <a:pt x="2086" y="69"/>
                  </a:cubicBezTo>
                  <a:cubicBezTo>
                    <a:pt x="2086" y="224"/>
                    <a:pt x="2086" y="224"/>
                    <a:pt x="2086" y="224"/>
                  </a:cubicBezTo>
                  <a:cubicBezTo>
                    <a:pt x="2103" y="224"/>
                    <a:pt x="2103" y="224"/>
                    <a:pt x="2103" y="224"/>
                  </a:cubicBezTo>
                  <a:cubicBezTo>
                    <a:pt x="2103" y="111"/>
                    <a:pt x="2103" y="111"/>
                    <a:pt x="2103" y="111"/>
                  </a:cubicBezTo>
                  <a:cubicBezTo>
                    <a:pt x="2109" y="101"/>
                    <a:pt x="2116" y="93"/>
                    <a:pt x="2123" y="88"/>
                  </a:cubicBezTo>
                  <a:cubicBezTo>
                    <a:pt x="2130" y="82"/>
                    <a:pt x="2138" y="79"/>
                    <a:pt x="2147" y="79"/>
                  </a:cubicBezTo>
                  <a:cubicBezTo>
                    <a:pt x="2155" y="79"/>
                    <a:pt x="2161" y="82"/>
                    <a:pt x="2166" y="88"/>
                  </a:cubicBezTo>
                  <a:cubicBezTo>
                    <a:pt x="2171" y="94"/>
                    <a:pt x="2173" y="103"/>
                    <a:pt x="2173" y="115"/>
                  </a:cubicBezTo>
                  <a:cubicBezTo>
                    <a:pt x="2173" y="224"/>
                    <a:pt x="2173" y="224"/>
                    <a:pt x="2173" y="224"/>
                  </a:cubicBezTo>
                  <a:cubicBezTo>
                    <a:pt x="2190" y="224"/>
                    <a:pt x="2190" y="224"/>
                    <a:pt x="2190" y="224"/>
                  </a:cubicBezTo>
                  <a:cubicBezTo>
                    <a:pt x="2190" y="111"/>
                    <a:pt x="2190" y="111"/>
                    <a:pt x="2190" y="111"/>
                  </a:cubicBezTo>
                  <a:cubicBezTo>
                    <a:pt x="2197" y="101"/>
                    <a:pt x="2204" y="93"/>
                    <a:pt x="2210" y="88"/>
                  </a:cubicBezTo>
                  <a:cubicBezTo>
                    <a:pt x="2217" y="82"/>
                    <a:pt x="2225" y="79"/>
                    <a:pt x="2234" y="79"/>
                  </a:cubicBezTo>
                  <a:cubicBezTo>
                    <a:pt x="2242" y="79"/>
                    <a:pt x="2249" y="82"/>
                    <a:pt x="2253" y="88"/>
                  </a:cubicBezTo>
                  <a:cubicBezTo>
                    <a:pt x="2258" y="94"/>
                    <a:pt x="2260" y="103"/>
                    <a:pt x="2260" y="115"/>
                  </a:cubicBezTo>
                  <a:cubicBezTo>
                    <a:pt x="2260" y="224"/>
                    <a:pt x="2260" y="224"/>
                    <a:pt x="2260" y="224"/>
                  </a:cubicBezTo>
                  <a:cubicBezTo>
                    <a:pt x="2278" y="224"/>
                    <a:pt x="2278" y="224"/>
                    <a:pt x="2278" y="224"/>
                  </a:cubicBezTo>
                  <a:cubicBezTo>
                    <a:pt x="2278" y="113"/>
                    <a:pt x="2278" y="113"/>
                    <a:pt x="2278" y="113"/>
                  </a:cubicBezTo>
                  <a:cubicBezTo>
                    <a:pt x="2278" y="98"/>
                    <a:pt x="2274" y="87"/>
                    <a:pt x="2267" y="78"/>
                  </a:cubicBezTo>
                  <a:moveTo>
                    <a:pt x="2438" y="87"/>
                  </a:moveTo>
                  <a:cubicBezTo>
                    <a:pt x="2426" y="72"/>
                    <a:pt x="2410" y="65"/>
                    <a:pt x="2390" y="65"/>
                  </a:cubicBezTo>
                  <a:cubicBezTo>
                    <a:pt x="2376" y="65"/>
                    <a:pt x="2364" y="69"/>
                    <a:pt x="2355" y="75"/>
                  </a:cubicBezTo>
                  <a:cubicBezTo>
                    <a:pt x="2345" y="82"/>
                    <a:pt x="2337" y="91"/>
                    <a:pt x="2332" y="103"/>
                  </a:cubicBezTo>
                  <a:cubicBezTo>
                    <a:pt x="2326" y="116"/>
                    <a:pt x="2324" y="130"/>
                    <a:pt x="2324" y="146"/>
                  </a:cubicBezTo>
                  <a:cubicBezTo>
                    <a:pt x="2324" y="172"/>
                    <a:pt x="2329" y="191"/>
                    <a:pt x="2341" y="206"/>
                  </a:cubicBezTo>
                  <a:cubicBezTo>
                    <a:pt x="2353" y="220"/>
                    <a:pt x="2369" y="227"/>
                    <a:pt x="2389" y="227"/>
                  </a:cubicBezTo>
                  <a:cubicBezTo>
                    <a:pt x="2410" y="227"/>
                    <a:pt x="2426" y="220"/>
                    <a:pt x="2438" y="205"/>
                  </a:cubicBezTo>
                  <a:cubicBezTo>
                    <a:pt x="2449" y="191"/>
                    <a:pt x="2455" y="171"/>
                    <a:pt x="2455" y="146"/>
                  </a:cubicBezTo>
                  <a:cubicBezTo>
                    <a:pt x="2455" y="120"/>
                    <a:pt x="2449" y="101"/>
                    <a:pt x="2438" y="87"/>
                  </a:cubicBezTo>
                  <a:moveTo>
                    <a:pt x="2355" y="97"/>
                  </a:moveTo>
                  <a:cubicBezTo>
                    <a:pt x="2363" y="86"/>
                    <a:pt x="2375" y="80"/>
                    <a:pt x="2390" y="80"/>
                  </a:cubicBezTo>
                  <a:cubicBezTo>
                    <a:pt x="2405" y="80"/>
                    <a:pt x="2417" y="85"/>
                    <a:pt x="2425" y="97"/>
                  </a:cubicBezTo>
                  <a:cubicBezTo>
                    <a:pt x="2433" y="108"/>
                    <a:pt x="2437" y="124"/>
                    <a:pt x="2437" y="146"/>
                  </a:cubicBezTo>
                  <a:cubicBezTo>
                    <a:pt x="2437" y="168"/>
                    <a:pt x="2433" y="184"/>
                    <a:pt x="2424" y="196"/>
                  </a:cubicBezTo>
                  <a:cubicBezTo>
                    <a:pt x="2416" y="207"/>
                    <a:pt x="2404" y="213"/>
                    <a:pt x="2389" y="213"/>
                  </a:cubicBezTo>
                  <a:cubicBezTo>
                    <a:pt x="2374" y="213"/>
                    <a:pt x="2363" y="207"/>
                    <a:pt x="2354" y="196"/>
                  </a:cubicBezTo>
                  <a:cubicBezTo>
                    <a:pt x="2346" y="184"/>
                    <a:pt x="2342" y="168"/>
                    <a:pt x="2342" y="146"/>
                  </a:cubicBezTo>
                  <a:cubicBezTo>
                    <a:pt x="2342" y="125"/>
                    <a:pt x="2346" y="108"/>
                    <a:pt x="2355" y="97"/>
                  </a:cubicBezTo>
                  <a:moveTo>
                    <a:pt x="2579" y="67"/>
                  </a:moveTo>
                  <a:cubicBezTo>
                    <a:pt x="2574" y="66"/>
                    <a:pt x="2569" y="65"/>
                    <a:pt x="2563" y="65"/>
                  </a:cubicBezTo>
                  <a:cubicBezTo>
                    <a:pt x="2552" y="65"/>
                    <a:pt x="2543" y="68"/>
                    <a:pt x="2536" y="75"/>
                  </a:cubicBezTo>
                  <a:cubicBezTo>
                    <a:pt x="2529" y="81"/>
                    <a:pt x="2523" y="90"/>
                    <a:pt x="2519" y="103"/>
                  </a:cubicBezTo>
                  <a:cubicBezTo>
                    <a:pt x="2518" y="69"/>
                    <a:pt x="2518" y="69"/>
                    <a:pt x="2518" y="69"/>
                  </a:cubicBezTo>
                  <a:cubicBezTo>
                    <a:pt x="2503" y="69"/>
                    <a:pt x="2503" y="69"/>
                    <a:pt x="2503" y="69"/>
                  </a:cubicBezTo>
                  <a:cubicBezTo>
                    <a:pt x="2503" y="224"/>
                    <a:pt x="2503" y="224"/>
                    <a:pt x="2503" y="224"/>
                  </a:cubicBezTo>
                  <a:cubicBezTo>
                    <a:pt x="2520" y="224"/>
                    <a:pt x="2520" y="224"/>
                    <a:pt x="2520" y="224"/>
                  </a:cubicBezTo>
                  <a:cubicBezTo>
                    <a:pt x="2520" y="129"/>
                    <a:pt x="2520" y="129"/>
                    <a:pt x="2520" y="129"/>
                  </a:cubicBezTo>
                  <a:cubicBezTo>
                    <a:pt x="2524" y="113"/>
                    <a:pt x="2530" y="101"/>
                    <a:pt x="2536" y="93"/>
                  </a:cubicBezTo>
                  <a:cubicBezTo>
                    <a:pt x="2543" y="85"/>
                    <a:pt x="2551" y="82"/>
                    <a:pt x="2562" y="82"/>
                  </a:cubicBezTo>
                  <a:cubicBezTo>
                    <a:pt x="2566" y="82"/>
                    <a:pt x="2571" y="82"/>
                    <a:pt x="2575" y="83"/>
                  </a:cubicBezTo>
                  <a:cubicBezTo>
                    <a:pt x="2579" y="67"/>
                    <a:pt x="2579" y="67"/>
                    <a:pt x="2579" y="67"/>
                  </a:cubicBezTo>
                  <a:moveTo>
                    <a:pt x="2711" y="153"/>
                  </a:moveTo>
                  <a:cubicBezTo>
                    <a:pt x="2712" y="149"/>
                    <a:pt x="2712" y="145"/>
                    <a:pt x="2712" y="140"/>
                  </a:cubicBezTo>
                  <a:cubicBezTo>
                    <a:pt x="2712" y="117"/>
                    <a:pt x="2707" y="99"/>
                    <a:pt x="2696" y="85"/>
                  </a:cubicBezTo>
                  <a:cubicBezTo>
                    <a:pt x="2686" y="72"/>
                    <a:pt x="2671" y="65"/>
                    <a:pt x="2651" y="65"/>
                  </a:cubicBezTo>
                  <a:cubicBezTo>
                    <a:pt x="2639" y="65"/>
                    <a:pt x="2628" y="69"/>
                    <a:pt x="2618" y="76"/>
                  </a:cubicBezTo>
                  <a:cubicBezTo>
                    <a:pt x="2609" y="82"/>
                    <a:pt x="2602" y="92"/>
                    <a:pt x="2597" y="104"/>
                  </a:cubicBezTo>
                  <a:cubicBezTo>
                    <a:pt x="2592" y="117"/>
                    <a:pt x="2589" y="131"/>
                    <a:pt x="2589" y="148"/>
                  </a:cubicBezTo>
                  <a:cubicBezTo>
                    <a:pt x="2589" y="173"/>
                    <a:pt x="2595" y="192"/>
                    <a:pt x="2607" y="206"/>
                  </a:cubicBezTo>
                  <a:cubicBezTo>
                    <a:pt x="2618" y="220"/>
                    <a:pt x="2635" y="227"/>
                    <a:pt x="2655" y="227"/>
                  </a:cubicBezTo>
                  <a:cubicBezTo>
                    <a:pt x="2665" y="227"/>
                    <a:pt x="2674" y="226"/>
                    <a:pt x="2682" y="222"/>
                  </a:cubicBezTo>
                  <a:cubicBezTo>
                    <a:pt x="2690" y="219"/>
                    <a:pt x="2698" y="215"/>
                    <a:pt x="2706" y="208"/>
                  </a:cubicBezTo>
                  <a:cubicBezTo>
                    <a:pt x="2698" y="197"/>
                    <a:pt x="2698" y="197"/>
                    <a:pt x="2698" y="197"/>
                  </a:cubicBezTo>
                  <a:cubicBezTo>
                    <a:pt x="2691" y="203"/>
                    <a:pt x="2684" y="206"/>
                    <a:pt x="2678" y="209"/>
                  </a:cubicBezTo>
                  <a:cubicBezTo>
                    <a:pt x="2671" y="211"/>
                    <a:pt x="2664" y="213"/>
                    <a:pt x="2656" y="213"/>
                  </a:cubicBezTo>
                  <a:cubicBezTo>
                    <a:pt x="2642" y="213"/>
                    <a:pt x="2631" y="208"/>
                    <a:pt x="2622" y="198"/>
                  </a:cubicBezTo>
                  <a:cubicBezTo>
                    <a:pt x="2613" y="188"/>
                    <a:pt x="2609" y="173"/>
                    <a:pt x="2608" y="153"/>
                  </a:cubicBezTo>
                  <a:cubicBezTo>
                    <a:pt x="2711" y="153"/>
                    <a:pt x="2711" y="153"/>
                    <a:pt x="2711" y="153"/>
                  </a:cubicBezTo>
                  <a:moveTo>
                    <a:pt x="2695" y="140"/>
                  </a:moveTo>
                  <a:cubicBezTo>
                    <a:pt x="2608" y="140"/>
                    <a:pt x="2608" y="140"/>
                    <a:pt x="2608" y="140"/>
                  </a:cubicBezTo>
                  <a:cubicBezTo>
                    <a:pt x="2608" y="119"/>
                    <a:pt x="2613" y="104"/>
                    <a:pt x="2621" y="94"/>
                  </a:cubicBezTo>
                  <a:cubicBezTo>
                    <a:pt x="2629" y="85"/>
                    <a:pt x="2639" y="80"/>
                    <a:pt x="2652" y="80"/>
                  </a:cubicBezTo>
                  <a:cubicBezTo>
                    <a:pt x="2666" y="80"/>
                    <a:pt x="2677" y="84"/>
                    <a:pt x="2684" y="94"/>
                  </a:cubicBezTo>
                  <a:cubicBezTo>
                    <a:pt x="2691" y="104"/>
                    <a:pt x="2695" y="118"/>
                    <a:pt x="2695" y="135"/>
                  </a:cubicBezTo>
                  <a:lnTo>
                    <a:pt x="2695"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244823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78C7"/>
                </a:solidFill>
                <a:latin typeface="Fira Sans ExtraBold"/>
                <a:cs typeface="Fira Sans ExtraBol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6">
            <a:extLst>
              <a:ext uri="{FF2B5EF4-FFF2-40B4-BE49-F238E27FC236}">
                <a16:creationId xmlns:a16="http://schemas.microsoft.com/office/drawing/2014/main" id="{05868CB7-561E-CECD-B594-3AC80AF03607}"/>
              </a:ext>
            </a:extLst>
          </p:cNvPr>
          <p:cNvSpPr>
            <a:spLocks noGrp="1"/>
          </p:cNvSpPr>
          <p:nvPr>
            <p:ph type="sldNum" sz="quarter" idx="4"/>
          </p:nvPr>
        </p:nvSpPr>
        <p:spPr>
          <a:xfrm>
            <a:off x="9220200" y="6553200"/>
            <a:ext cx="2804160" cy="138499"/>
          </a:xfrm>
          <a:prstGeom prst="rect">
            <a:avLst/>
          </a:prstGeom>
        </p:spPr>
        <p:txBody>
          <a:bodyPr wrap="square" lIns="0" tIns="0" rIns="0" bIns="0">
            <a:spAutoFit/>
          </a:bodyPr>
          <a:lstStyle>
            <a:lvl1pPr algn="r">
              <a:defRPr sz="900">
                <a:solidFill>
                  <a:schemeClr val="tx1"/>
                </a:solidFill>
                <a:latin typeface="Fira Sans Light" panose="020B04030500000200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54963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bwMode="gray">
      <p:bgRef idx="1001">
        <a:schemeClr val="bg1"/>
      </p:bgRef>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E11049D-BBD2-4570-8004-7BDA12AC58BC}"/>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4" name="Footer Placeholder">
            <a:extLst>
              <a:ext uri="{FF2B5EF4-FFF2-40B4-BE49-F238E27FC236}">
                <a16:creationId xmlns:a16="http://schemas.microsoft.com/office/drawing/2014/main" id="{07B142E9-AEC6-456B-AFA5-C0BAA508BE75}"/>
              </a:ext>
            </a:extLst>
          </p:cNvPr>
          <p:cNvSpPr>
            <a:spLocks noGrp="1"/>
          </p:cNvSpPr>
          <p:nvPr>
            <p:ph type="ftr" sz="quarter" idx="10"/>
          </p:nvPr>
        </p:nvSpPr>
        <p:spPr bwMode="gray"/>
        <p:txBody>
          <a:bodyPr/>
          <a:lstStyle/>
          <a:p>
            <a:r>
              <a:rPr lang="en-GB" noProof="0"/>
              <a:t>&lt;Confidential or Internal use only. To edit go to Insert then Header &amp; Footer&gt;</a:t>
            </a:r>
          </a:p>
        </p:txBody>
      </p:sp>
      <p:sp>
        <p:nvSpPr>
          <p:cNvPr id="3" name="Content Placeholder">
            <a:extLst>
              <a:ext uri="{FF2B5EF4-FFF2-40B4-BE49-F238E27FC236}">
                <a16:creationId xmlns:a16="http://schemas.microsoft.com/office/drawing/2014/main" id="{25A3ECD7-94B3-454E-8EA0-249E33028DF2}"/>
              </a:ext>
            </a:extLst>
          </p:cNvPr>
          <p:cNvSpPr>
            <a:spLocks noGrp="1"/>
          </p:cNvSpPr>
          <p:nvPr>
            <p:ph idx="1"/>
          </p:nvPr>
        </p:nvSpPr>
        <p:spPr bwMode="gray"/>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DA252ABE-B702-48C2-B059-795E244499C3}"/>
              </a:ext>
            </a:extLst>
          </p:cNvPr>
          <p:cNvSpPr>
            <a:spLocks noGrp="1"/>
          </p:cNvSpPr>
          <p:nvPr>
            <p:ph type="title"/>
          </p:nvPr>
        </p:nvSpPr>
        <p:spPr bwMode="gray"/>
        <p:txBody>
          <a:bodyPr/>
          <a:lstStyle/>
          <a:p>
            <a:r>
              <a:rPr lang="en-US" noProof="0"/>
              <a:t>Click to edit Master title style</a:t>
            </a:r>
            <a:endParaRPr lang="en-GB" noProof="0"/>
          </a:p>
        </p:txBody>
      </p:sp>
    </p:spTree>
    <p:extLst>
      <p:ext uri="{BB962C8B-B14F-4D97-AF65-F5344CB8AC3E}">
        <p14:creationId xmlns:p14="http://schemas.microsoft.com/office/powerpoint/2010/main" val="303058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Coloured) Title and Content">
    <p:bg bwMode="gray">
      <p:bgPr>
        <a:solidFill>
          <a:schemeClr val="tx2"/>
        </a:solidFill>
        <a:effectLst/>
      </p:bgPr>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E11049D-BBD2-4570-8004-7BDA12AC58BC}"/>
              </a:ext>
            </a:extLst>
          </p:cNvPr>
          <p:cNvSpPr>
            <a:spLocks noGrp="1"/>
          </p:cNvSpPr>
          <p:nvPr>
            <p:ph type="sldNum" sz="quarter" idx="11"/>
          </p:nvPr>
        </p:nvSpPr>
        <p:spPr bwMode="gray"/>
        <p:txBody>
          <a:bodyPr/>
          <a:lstStyle>
            <a:lvl1pPr>
              <a:defRPr>
                <a:solidFill>
                  <a:schemeClr val="bg1"/>
                </a:solidFill>
              </a:defRPr>
            </a:lvl1pPr>
          </a:lstStyle>
          <a:p>
            <a:fld id="{45CD7037-63ED-4C9C-B3C0-280B1476C481}" type="slidenum">
              <a:rPr lang="en-GB" smtClean="0"/>
              <a:pPr/>
              <a:t>‹#›</a:t>
            </a:fld>
            <a:endParaRPr lang="en-GB"/>
          </a:p>
        </p:txBody>
      </p:sp>
      <p:sp>
        <p:nvSpPr>
          <p:cNvPr id="4" name="Footer Placeholder">
            <a:extLst>
              <a:ext uri="{FF2B5EF4-FFF2-40B4-BE49-F238E27FC236}">
                <a16:creationId xmlns:a16="http://schemas.microsoft.com/office/drawing/2014/main" id="{07B142E9-AEC6-456B-AFA5-C0BAA508BE75}"/>
              </a:ext>
            </a:extLst>
          </p:cNvPr>
          <p:cNvSpPr>
            <a:spLocks noGrp="1"/>
          </p:cNvSpPr>
          <p:nvPr>
            <p:ph type="ftr" sz="quarter" idx="10"/>
          </p:nvPr>
        </p:nvSpPr>
        <p:spPr bwMode="gray"/>
        <p:txBody>
          <a:bodyPr/>
          <a:lstStyle>
            <a:lvl1pPr>
              <a:defRPr>
                <a:solidFill>
                  <a:schemeClr val="bg1"/>
                </a:solidFill>
              </a:defRPr>
            </a:lvl1pPr>
          </a:lstStyle>
          <a:p>
            <a:r>
              <a:rPr lang="en-GB"/>
              <a:t>&lt;Confidential or Internal use only. To edit go to Insert then Header &amp; Footer&gt;</a:t>
            </a:r>
          </a:p>
        </p:txBody>
      </p:sp>
      <p:sp>
        <p:nvSpPr>
          <p:cNvPr id="3" name="Content Placeholder">
            <a:extLst>
              <a:ext uri="{FF2B5EF4-FFF2-40B4-BE49-F238E27FC236}">
                <a16:creationId xmlns:a16="http://schemas.microsoft.com/office/drawing/2014/main" id="{25A3ECD7-94B3-454E-8EA0-249E33028DF2}"/>
              </a:ext>
            </a:extLst>
          </p:cNvPr>
          <p:cNvSpPr>
            <a:spLocks noGrp="1"/>
          </p:cNvSpPr>
          <p:nvPr>
            <p:ph idx="1"/>
          </p:nvPr>
        </p:nvSpPr>
        <p:spPr bwMode="gray"/>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marL="360000" indent="-360000">
              <a:buClr>
                <a:schemeClr val="bg1"/>
              </a:buClr>
              <a:buFont typeface="+mj-lt"/>
              <a:buAutoNum type="arabicPeriod"/>
              <a:defRPr>
                <a:solidFill>
                  <a:schemeClr val="bg1"/>
                </a:solidFill>
              </a:defRPr>
            </a:lvl6pPr>
            <a:lvl7pPr marL="720000" indent="-360000">
              <a:buClr>
                <a:schemeClr val="bg1"/>
              </a:buClr>
              <a:buFont typeface="+mj-lt"/>
              <a:buAutoNum type="alphaLcPeriod"/>
              <a:defRPr>
                <a:solidFill>
                  <a:schemeClr val="bg1"/>
                </a:solidFill>
              </a:defRPr>
            </a:lvl7pPr>
            <a:lvl8pPr marL="1080000" indent="-360000">
              <a:buClr>
                <a:schemeClr val="bg1"/>
              </a:buClr>
              <a:buFont typeface="+mj-lt"/>
              <a:buAutoNum type="romanLcPeriod"/>
              <a:defRPr>
                <a:solidFill>
                  <a:schemeClr val="bg1"/>
                </a:solidFill>
              </a:defRPr>
            </a:lvl8pPr>
            <a:lvl9pPr>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DUAL Logo">
            <a:extLst>
              <a:ext uri="{FF2B5EF4-FFF2-40B4-BE49-F238E27FC236}">
                <a16:creationId xmlns:a16="http://schemas.microsoft.com/office/drawing/2014/main" id="{74B13615-9A59-45B9-8CC5-A401883ECD0D}"/>
              </a:ext>
            </a:extLst>
          </p:cNvPr>
          <p:cNvSpPr>
            <a:spLocks noChangeAspect="1" noEditPoints="1"/>
          </p:cNvSpPr>
          <p:nvPr userDrawn="1"/>
        </p:nvSpPr>
        <p:spPr bwMode="gray">
          <a:xfrm>
            <a:off x="10233025" y="449263"/>
            <a:ext cx="1190625" cy="360362"/>
          </a:xfrm>
          <a:custGeom>
            <a:avLst/>
            <a:gdLst>
              <a:gd name="T0" fmla="*/ 1221 w 1592"/>
              <a:gd name="T1" fmla="*/ 472 h 481"/>
              <a:gd name="T2" fmla="*/ 1180 w 1592"/>
              <a:gd name="T3" fmla="*/ 411 h 481"/>
              <a:gd name="T4" fmla="*/ 1093 w 1592"/>
              <a:gd name="T5" fmla="*/ 155 h 481"/>
              <a:gd name="T6" fmla="*/ 1012 w 1592"/>
              <a:gd name="T7" fmla="*/ 393 h 481"/>
              <a:gd name="T8" fmla="*/ 986 w 1592"/>
              <a:gd name="T9" fmla="*/ 472 h 481"/>
              <a:gd name="T10" fmla="*/ 986 w 1592"/>
              <a:gd name="T11" fmla="*/ 411 h 481"/>
              <a:gd name="T12" fmla="*/ 1004 w 1592"/>
              <a:gd name="T13" fmla="*/ 358 h 481"/>
              <a:gd name="T14" fmla="*/ 1093 w 1592"/>
              <a:gd name="T15" fmla="*/ 94 h 481"/>
              <a:gd name="T16" fmla="*/ 1183 w 1592"/>
              <a:gd name="T17" fmla="*/ 358 h 481"/>
              <a:gd name="T18" fmla="*/ 1201 w 1592"/>
              <a:gd name="T19" fmla="*/ 411 h 481"/>
              <a:gd name="T20" fmla="*/ 191 w 1592"/>
              <a:gd name="T21" fmla="*/ 442 h 481"/>
              <a:gd name="T22" fmla="*/ 21 w 1592"/>
              <a:gd name="T23" fmla="*/ 240 h 481"/>
              <a:gd name="T24" fmla="*/ 191 w 1592"/>
              <a:gd name="T25" fmla="*/ 39 h 481"/>
              <a:gd name="T26" fmla="*/ 695 w 1592"/>
              <a:gd name="T27" fmla="*/ 437 h 481"/>
              <a:gd name="T28" fmla="*/ 804 w 1592"/>
              <a:gd name="T29" fmla="*/ 9 h 481"/>
              <a:gd name="T30" fmla="*/ 783 w 1592"/>
              <a:gd name="T31" fmla="*/ 305 h 481"/>
              <a:gd name="T32" fmla="*/ 696 w 1592"/>
              <a:gd name="T33" fmla="*/ 413 h 481"/>
              <a:gd name="T34" fmla="*/ 609 w 1592"/>
              <a:gd name="T35" fmla="*/ 305 h 481"/>
              <a:gd name="T36" fmla="*/ 587 w 1592"/>
              <a:gd name="T37" fmla="*/ 9 h 481"/>
              <a:gd name="T38" fmla="*/ 695 w 1592"/>
              <a:gd name="T39" fmla="*/ 437 h 481"/>
              <a:gd name="T40" fmla="*/ 230 w 1592"/>
              <a:gd name="T41" fmla="*/ 62 h 481"/>
              <a:gd name="T42" fmla="*/ 230 w 1592"/>
              <a:gd name="T43" fmla="*/ 419 h 481"/>
              <a:gd name="T44" fmla="*/ 251 w 1592"/>
              <a:gd name="T45" fmla="*/ 67 h 481"/>
              <a:gd name="T46" fmla="*/ 231 w 1592"/>
              <a:gd name="T47" fmla="*/ 62 h 481"/>
              <a:gd name="T48" fmla="*/ 1425 w 1592"/>
              <a:gd name="T49" fmla="*/ 9 h 481"/>
              <a:gd name="T50" fmla="*/ 1404 w 1592"/>
              <a:gd name="T51" fmla="*/ 432 h 481"/>
              <a:gd name="T52" fmla="*/ 1592 w 1592"/>
              <a:gd name="T53" fmla="*/ 408 h 481"/>
              <a:gd name="T54" fmla="*/ 1387 w 1592"/>
              <a:gd name="T55" fmla="*/ 9 h 481"/>
              <a:gd name="T56" fmla="*/ 1365 w 1592"/>
              <a:gd name="T57" fmla="*/ 472 h 481"/>
              <a:gd name="T58" fmla="*/ 1592 w 1592"/>
              <a:gd name="T59" fmla="*/ 450 h 481"/>
              <a:gd name="T60" fmla="*/ 1387 w 1592"/>
              <a:gd name="T61" fmla="*/ 9 h 481"/>
              <a:gd name="T62" fmla="*/ 202 w 1592"/>
              <a:gd name="T63" fmla="*/ 481 h 481"/>
              <a:gd name="T64" fmla="*/ 191 w 1592"/>
              <a:gd name="T65" fmla="*/ 442 h 481"/>
              <a:gd name="T66" fmla="*/ 191 w 1592"/>
              <a:gd name="T67" fmla="*/ 60 h 481"/>
              <a:gd name="T68" fmla="*/ 191 w 1592"/>
              <a:gd name="T69" fmla="*/ 0 h 481"/>
              <a:gd name="T70" fmla="*/ 442 w 1592"/>
              <a:gd name="T71" fmla="*/ 240 h 481"/>
              <a:gd name="T72" fmla="*/ 212 w 1592"/>
              <a:gd name="T73" fmla="*/ 21 h 481"/>
              <a:gd name="T74" fmla="*/ 421 w 1592"/>
              <a:gd name="T75" fmla="*/ 240 h 481"/>
              <a:gd name="T76" fmla="*/ 784 w 1592"/>
              <a:gd name="T77" fmla="*/ 419 h 481"/>
              <a:gd name="T78" fmla="*/ 608 w 1592"/>
              <a:gd name="T79" fmla="*/ 419 h 481"/>
              <a:gd name="T80" fmla="*/ 570 w 1592"/>
              <a:gd name="T81" fmla="*/ 9 h 481"/>
              <a:gd name="T82" fmla="*/ 549 w 1592"/>
              <a:gd name="T83" fmla="*/ 309 h 481"/>
              <a:gd name="T84" fmla="*/ 843 w 1592"/>
              <a:gd name="T85" fmla="*/ 309 h 481"/>
              <a:gd name="T86" fmla="*/ 822 w 1592"/>
              <a:gd name="T87" fmla="*/ 9 h 481"/>
              <a:gd name="T88" fmla="*/ 230 w 1592"/>
              <a:gd name="T89" fmla="*/ 41 h 481"/>
              <a:gd name="T90" fmla="*/ 230 w 1592"/>
              <a:gd name="T91" fmla="*/ 62 h 481"/>
              <a:gd name="T92" fmla="*/ 231 w 1592"/>
              <a:gd name="T93" fmla="*/ 62 h 481"/>
              <a:gd name="T94" fmla="*/ 251 w 1592"/>
              <a:gd name="T95" fmla="*/ 67 h 481"/>
              <a:gd name="T96" fmla="*/ 251 w 1592"/>
              <a:gd name="T97" fmla="*/ 67 h 481"/>
              <a:gd name="T98" fmla="*/ 251 w 1592"/>
              <a:gd name="T99" fmla="*/ 414 h 481"/>
              <a:gd name="T100" fmla="*/ 230 w 1592"/>
              <a:gd name="T101" fmla="*/ 440 h 481"/>
              <a:gd name="T102" fmla="*/ 230 w 1592"/>
              <a:gd name="T103" fmla="*/ 41 h 481"/>
              <a:gd name="T104" fmla="*/ 1104 w 1592"/>
              <a:gd name="T105" fmla="*/ 10 h 481"/>
              <a:gd name="T106" fmla="*/ 1083 w 1592"/>
              <a:gd name="T107" fmla="*/ 8 h 481"/>
              <a:gd name="T108" fmla="*/ 1075 w 1592"/>
              <a:gd name="T109" fmla="*/ 34 h 481"/>
              <a:gd name="T110" fmla="*/ 926 w 1592"/>
              <a:gd name="T111" fmla="*/ 472 h 481"/>
              <a:gd name="T112" fmla="*/ 1075 w 1592"/>
              <a:gd name="T113" fmla="*/ 95 h 481"/>
              <a:gd name="T114" fmla="*/ 1093 w 1592"/>
              <a:gd name="T115" fmla="*/ 41 h 481"/>
              <a:gd name="T116" fmla="*/ 1112 w 1592"/>
              <a:gd name="T117" fmla="*/ 95 h 481"/>
              <a:gd name="T118" fmla="*/ 1260 w 1592"/>
              <a:gd name="T119" fmla="*/ 472 h 481"/>
              <a:gd name="T120" fmla="*/ 1112 w 1592"/>
              <a:gd name="T121" fmla="*/ 3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2" h="481">
                <a:moveTo>
                  <a:pt x="1201" y="411"/>
                </a:moveTo>
                <a:cubicBezTo>
                  <a:pt x="1221" y="472"/>
                  <a:pt x="1221" y="472"/>
                  <a:pt x="1221" y="472"/>
                </a:cubicBezTo>
                <a:cubicBezTo>
                  <a:pt x="1201" y="472"/>
                  <a:pt x="1201" y="472"/>
                  <a:pt x="1201" y="472"/>
                </a:cubicBezTo>
                <a:cubicBezTo>
                  <a:pt x="1180" y="411"/>
                  <a:pt x="1180" y="411"/>
                  <a:pt x="1180" y="411"/>
                </a:cubicBezTo>
                <a:cubicBezTo>
                  <a:pt x="1162" y="358"/>
                  <a:pt x="1162" y="358"/>
                  <a:pt x="1162" y="358"/>
                </a:cubicBezTo>
                <a:cubicBezTo>
                  <a:pt x="1093" y="155"/>
                  <a:pt x="1093" y="155"/>
                  <a:pt x="1093" y="155"/>
                </a:cubicBezTo>
                <a:cubicBezTo>
                  <a:pt x="1024" y="358"/>
                  <a:pt x="1024" y="358"/>
                  <a:pt x="1024" y="358"/>
                </a:cubicBezTo>
                <a:cubicBezTo>
                  <a:pt x="1012" y="393"/>
                  <a:pt x="1012" y="393"/>
                  <a:pt x="1012" y="393"/>
                </a:cubicBezTo>
                <a:cubicBezTo>
                  <a:pt x="1006" y="411"/>
                  <a:pt x="1006" y="411"/>
                  <a:pt x="1006" y="411"/>
                </a:cubicBezTo>
                <a:cubicBezTo>
                  <a:pt x="986" y="472"/>
                  <a:pt x="986" y="472"/>
                  <a:pt x="986" y="472"/>
                </a:cubicBezTo>
                <a:cubicBezTo>
                  <a:pt x="965" y="472"/>
                  <a:pt x="965" y="472"/>
                  <a:pt x="965" y="472"/>
                </a:cubicBezTo>
                <a:cubicBezTo>
                  <a:pt x="986" y="411"/>
                  <a:pt x="986" y="411"/>
                  <a:pt x="986" y="411"/>
                </a:cubicBezTo>
                <a:cubicBezTo>
                  <a:pt x="992" y="393"/>
                  <a:pt x="992" y="393"/>
                  <a:pt x="992" y="393"/>
                </a:cubicBezTo>
                <a:cubicBezTo>
                  <a:pt x="1004" y="358"/>
                  <a:pt x="1004" y="358"/>
                  <a:pt x="1004" y="358"/>
                </a:cubicBezTo>
                <a:cubicBezTo>
                  <a:pt x="1083" y="125"/>
                  <a:pt x="1083" y="125"/>
                  <a:pt x="1083" y="125"/>
                </a:cubicBezTo>
                <a:cubicBezTo>
                  <a:pt x="1093" y="94"/>
                  <a:pt x="1093" y="94"/>
                  <a:pt x="1093" y="94"/>
                </a:cubicBezTo>
                <a:cubicBezTo>
                  <a:pt x="1104" y="125"/>
                  <a:pt x="1104" y="125"/>
                  <a:pt x="1104" y="125"/>
                </a:cubicBezTo>
                <a:cubicBezTo>
                  <a:pt x="1183" y="358"/>
                  <a:pt x="1183" y="358"/>
                  <a:pt x="1183" y="358"/>
                </a:cubicBezTo>
                <a:cubicBezTo>
                  <a:pt x="1195" y="393"/>
                  <a:pt x="1195" y="393"/>
                  <a:pt x="1195" y="393"/>
                </a:cubicBezTo>
                <a:lnTo>
                  <a:pt x="1201" y="411"/>
                </a:lnTo>
                <a:close/>
                <a:moveTo>
                  <a:pt x="0" y="240"/>
                </a:moveTo>
                <a:cubicBezTo>
                  <a:pt x="0" y="348"/>
                  <a:pt x="85" y="436"/>
                  <a:pt x="191" y="442"/>
                </a:cubicBezTo>
                <a:cubicBezTo>
                  <a:pt x="191" y="421"/>
                  <a:pt x="191" y="421"/>
                  <a:pt x="191" y="421"/>
                </a:cubicBezTo>
                <a:cubicBezTo>
                  <a:pt x="97" y="415"/>
                  <a:pt x="21" y="336"/>
                  <a:pt x="21" y="240"/>
                </a:cubicBezTo>
                <a:cubicBezTo>
                  <a:pt x="21" y="144"/>
                  <a:pt x="97" y="66"/>
                  <a:pt x="191" y="60"/>
                </a:cubicBezTo>
                <a:cubicBezTo>
                  <a:pt x="191" y="39"/>
                  <a:pt x="191" y="39"/>
                  <a:pt x="191" y="39"/>
                </a:cubicBezTo>
                <a:cubicBezTo>
                  <a:pt x="85" y="44"/>
                  <a:pt x="0" y="133"/>
                  <a:pt x="0" y="240"/>
                </a:cubicBezTo>
                <a:close/>
                <a:moveTo>
                  <a:pt x="695" y="437"/>
                </a:moveTo>
                <a:cubicBezTo>
                  <a:pt x="748" y="437"/>
                  <a:pt x="804" y="397"/>
                  <a:pt x="804" y="310"/>
                </a:cubicBezTo>
                <a:cubicBezTo>
                  <a:pt x="804" y="9"/>
                  <a:pt x="804" y="9"/>
                  <a:pt x="804" y="9"/>
                </a:cubicBezTo>
                <a:cubicBezTo>
                  <a:pt x="783" y="9"/>
                  <a:pt x="783" y="9"/>
                  <a:pt x="783" y="9"/>
                </a:cubicBezTo>
                <a:cubicBezTo>
                  <a:pt x="783" y="305"/>
                  <a:pt x="783" y="305"/>
                  <a:pt x="783" y="305"/>
                </a:cubicBezTo>
                <a:cubicBezTo>
                  <a:pt x="783" y="341"/>
                  <a:pt x="776" y="369"/>
                  <a:pt x="761" y="387"/>
                </a:cubicBezTo>
                <a:cubicBezTo>
                  <a:pt x="746" y="404"/>
                  <a:pt x="725" y="413"/>
                  <a:pt x="696" y="413"/>
                </a:cubicBezTo>
                <a:cubicBezTo>
                  <a:pt x="668" y="413"/>
                  <a:pt x="646" y="404"/>
                  <a:pt x="631" y="387"/>
                </a:cubicBezTo>
                <a:cubicBezTo>
                  <a:pt x="616" y="369"/>
                  <a:pt x="609" y="341"/>
                  <a:pt x="609" y="305"/>
                </a:cubicBezTo>
                <a:cubicBezTo>
                  <a:pt x="609" y="9"/>
                  <a:pt x="609" y="9"/>
                  <a:pt x="609" y="9"/>
                </a:cubicBezTo>
                <a:cubicBezTo>
                  <a:pt x="587" y="9"/>
                  <a:pt x="587" y="9"/>
                  <a:pt x="587" y="9"/>
                </a:cubicBezTo>
                <a:cubicBezTo>
                  <a:pt x="587" y="310"/>
                  <a:pt x="587" y="310"/>
                  <a:pt x="587" y="310"/>
                </a:cubicBezTo>
                <a:cubicBezTo>
                  <a:pt x="587" y="398"/>
                  <a:pt x="642" y="437"/>
                  <a:pt x="695" y="437"/>
                </a:cubicBezTo>
                <a:close/>
                <a:moveTo>
                  <a:pt x="231" y="62"/>
                </a:moveTo>
                <a:cubicBezTo>
                  <a:pt x="231" y="62"/>
                  <a:pt x="230" y="62"/>
                  <a:pt x="230" y="62"/>
                </a:cubicBezTo>
                <a:cubicBezTo>
                  <a:pt x="230" y="62"/>
                  <a:pt x="230" y="62"/>
                  <a:pt x="230" y="62"/>
                </a:cubicBezTo>
                <a:cubicBezTo>
                  <a:pt x="230" y="419"/>
                  <a:pt x="230" y="419"/>
                  <a:pt x="230" y="419"/>
                </a:cubicBezTo>
                <a:cubicBezTo>
                  <a:pt x="237" y="418"/>
                  <a:pt x="244" y="416"/>
                  <a:pt x="251" y="414"/>
                </a:cubicBezTo>
                <a:cubicBezTo>
                  <a:pt x="251" y="67"/>
                  <a:pt x="251" y="67"/>
                  <a:pt x="251" y="67"/>
                </a:cubicBezTo>
                <a:cubicBezTo>
                  <a:pt x="248" y="66"/>
                  <a:pt x="246" y="65"/>
                  <a:pt x="244" y="65"/>
                </a:cubicBezTo>
                <a:cubicBezTo>
                  <a:pt x="239" y="64"/>
                  <a:pt x="235" y="63"/>
                  <a:pt x="231" y="62"/>
                </a:cubicBezTo>
                <a:close/>
                <a:moveTo>
                  <a:pt x="1425" y="408"/>
                </a:moveTo>
                <a:cubicBezTo>
                  <a:pt x="1425" y="9"/>
                  <a:pt x="1425" y="9"/>
                  <a:pt x="1425" y="9"/>
                </a:cubicBezTo>
                <a:cubicBezTo>
                  <a:pt x="1404" y="9"/>
                  <a:pt x="1404" y="9"/>
                  <a:pt x="1404" y="9"/>
                </a:cubicBezTo>
                <a:cubicBezTo>
                  <a:pt x="1404" y="432"/>
                  <a:pt x="1404" y="432"/>
                  <a:pt x="1404" y="432"/>
                </a:cubicBezTo>
                <a:cubicBezTo>
                  <a:pt x="1592" y="432"/>
                  <a:pt x="1592" y="432"/>
                  <a:pt x="1592" y="432"/>
                </a:cubicBezTo>
                <a:cubicBezTo>
                  <a:pt x="1592" y="408"/>
                  <a:pt x="1592" y="408"/>
                  <a:pt x="1592" y="408"/>
                </a:cubicBezTo>
                <a:lnTo>
                  <a:pt x="1425" y="408"/>
                </a:lnTo>
                <a:close/>
                <a:moveTo>
                  <a:pt x="1387" y="9"/>
                </a:moveTo>
                <a:cubicBezTo>
                  <a:pt x="1365" y="9"/>
                  <a:pt x="1365" y="9"/>
                  <a:pt x="1365" y="9"/>
                </a:cubicBezTo>
                <a:cubicBezTo>
                  <a:pt x="1365" y="472"/>
                  <a:pt x="1365" y="472"/>
                  <a:pt x="1365" y="472"/>
                </a:cubicBezTo>
                <a:cubicBezTo>
                  <a:pt x="1592" y="472"/>
                  <a:pt x="1592" y="472"/>
                  <a:pt x="1592" y="472"/>
                </a:cubicBezTo>
                <a:cubicBezTo>
                  <a:pt x="1592" y="450"/>
                  <a:pt x="1592" y="450"/>
                  <a:pt x="1592" y="450"/>
                </a:cubicBezTo>
                <a:cubicBezTo>
                  <a:pt x="1387" y="450"/>
                  <a:pt x="1387" y="450"/>
                  <a:pt x="1387" y="450"/>
                </a:cubicBezTo>
                <a:lnTo>
                  <a:pt x="1387" y="9"/>
                </a:lnTo>
                <a:close/>
                <a:moveTo>
                  <a:pt x="442" y="240"/>
                </a:moveTo>
                <a:cubicBezTo>
                  <a:pt x="442" y="373"/>
                  <a:pt x="334" y="481"/>
                  <a:pt x="202" y="481"/>
                </a:cubicBezTo>
                <a:cubicBezTo>
                  <a:pt x="191" y="481"/>
                  <a:pt x="191" y="481"/>
                  <a:pt x="191" y="481"/>
                </a:cubicBezTo>
                <a:cubicBezTo>
                  <a:pt x="191" y="442"/>
                  <a:pt x="191" y="442"/>
                  <a:pt x="191" y="442"/>
                </a:cubicBezTo>
                <a:cubicBezTo>
                  <a:pt x="191" y="421"/>
                  <a:pt x="191" y="421"/>
                  <a:pt x="191" y="421"/>
                </a:cubicBezTo>
                <a:cubicBezTo>
                  <a:pt x="191" y="60"/>
                  <a:pt x="191" y="60"/>
                  <a:pt x="191" y="60"/>
                </a:cubicBezTo>
                <a:cubicBezTo>
                  <a:pt x="191" y="39"/>
                  <a:pt x="191" y="39"/>
                  <a:pt x="191" y="39"/>
                </a:cubicBezTo>
                <a:cubicBezTo>
                  <a:pt x="191" y="0"/>
                  <a:pt x="191" y="0"/>
                  <a:pt x="191" y="0"/>
                </a:cubicBezTo>
                <a:cubicBezTo>
                  <a:pt x="202" y="0"/>
                  <a:pt x="202" y="0"/>
                  <a:pt x="202" y="0"/>
                </a:cubicBezTo>
                <a:cubicBezTo>
                  <a:pt x="334" y="0"/>
                  <a:pt x="442" y="108"/>
                  <a:pt x="442" y="240"/>
                </a:cubicBezTo>
                <a:close/>
                <a:moveTo>
                  <a:pt x="421" y="240"/>
                </a:moveTo>
                <a:cubicBezTo>
                  <a:pt x="421" y="123"/>
                  <a:pt x="328" y="27"/>
                  <a:pt x="212" y="21"/>
                </a:cubicBezTo>
                <a:cubicBezTo>
                  <a:pt x="212" y="459"/>
                  <a:pt x="212" y="459"/>
                  <a:pt x="212" y="459"/>
                </a:cubicBezTo>
                <a:cubicBezTo>
                  <a:pt x="328" y="454"/>
                  <a:pt x="421" y="358"/>
                  <a:pt x="421" y="240"/>
                </a:cubicBezTo>
                <a:close/>
                <a:moveTo>
                  <a:pt x="822" y="312"/>
                </a:moveTo>
                <a:cubicBezTo>
                  <a:pt x="822" y="356"/>
                  <a:pt x="809" y="393"/>
                  <a:pt x="784" y="419"/>
                </a:cubicBezTo>
                <a:cubicBezTo>
                  <a:pt x="761" y="442"/>
                  <a:pt x="729" y="455"/>
                  <a:pt x="695" y="455"/>
                </a:cubicBezTo>
                <a:cubicBezTo>
                  <a:pt x="661" y="455"/>
                  <a:pt x="630" y="442"/>
                  <a:pt x="608" y="419"/>
                </a:cubicBezTo>
                <a:cubicBezTo>
                  <a:pt x="583" y="393"/>
                  <a:pt x="570" y="356"/>
                  <a:pt x="570" y="312"/>
                </a:cubicBezTo>
                <a:cubicBezTo>
                  <a:pt x="570" y="9"/>
                  <a:pt x="570" y="9"/>
                  <a:pt x="570" y="9"/>
                </a:cubicBezTo>
                <a:cubicBezTo>
                  <a:pt x="549" y="9"/>
                  <a:pt x="549" y="9"/>
                  <a:pt x="549" y="9"/>
                </a:cubicBezTo>
                <a:cubicBezTo>
                  <a:pt x="549" y="309"/>
                  <a:pt x="549" y="309"/>
                  <a:pt x="549" y="309"/>
                </a:cubicBezTo>
                <a:cubicBezTo>
                  <a:pt x="549" y="413"/>
                  <a:pt x="605" y="478"/>
                  <a:pt x="696" y="478"/>
                </a:cubicBezTo>
                <a:cubicBezTo>
                  <a:pt x="787" y="478"/>
                  <a:pt x="843" y="413"/>
                  <a:pt x="843" y="309"/>
                </a:cubicBezTo>
                <a:cubicBezTo>
                  <a:pt x="843" y="9"/>
                  <a:pt x="843" y="9"/>
                  <a:pt x="843" y="9"/>
                </a:cubicBezTo>
                <a:cubicBezTo>
                  <a:pt x="822" y="9"/>
                  <a:pt x="822" y="9"/>
                  <a:pt x="822" y="9"/>
                </a:cubicBezTo>
                <a:lnTo>
                  <a:pt x="822" y="312"/>
                </a:lnTo>
                <a:close/>
                <a:moveTo>
                  <a:pt x="230" y="41"/>
                </a:moveTo>
                <a:cubicBezTo>
                  <a:pt x="230" y="62"/>
                  <a:pt x="230" y="62"/>
                  <a:pt x="230" y="62"/>
                </a:cubicBezTo>
                <a:cubicBezTo>
                  <a:pt x="230" y="62"/>
                  <a:pt x="230" y="62"/>
                  <a:pt x="230" y="62"/>
                </a:cubicBezTo>
                <a:cubicBezTo>
                  <a:pt x="230" y="62"/>
                  <a:pt x="230" y="62"/>
                  <a:pt x="230" y="62"/>
                </a:cubicBezTo>
                <a:cubicBezTo>
                  <a:pt x="230" y="62"/>
                  <a:pt x="231" y="62"/>
                  <a:pt x="231" y="62"/>
                </a:cubicBezTo>
                <a:cubicBezTo>
                  <a:pt x="235" y="63"/>
                  <a:pt x="239" y="64"/>
                  <a:pt x="244" y="65"/>
                </a:cubicBezTo>
                <a:cubicBezTo>
                  <a:pt x="246" y="65"/>
                  <a:pt x="248" y="66"/>
                  <a:pt x="251" y="67"/>
                </a:cubicBezTo>
                <a:cubicBezTo>
                  <a:pt x="251" y="67"/>
                  <a:pt x="251" y="67"/>
                  <a:pt x="251" y="67"/>
                </a:cubicBezTo>
                <a:cubicBezTo>
                  <a:pt x="251" y="67"/>
                  <a:pt x="251" y="67"/>
                  <a:pt x="251" y="67"/>
                </a:cubicBezTo>
                <a:cubicBezTo>
                  <a:pt x="327" y="88"/>
                  <a:pt x="382" y="158"/>
                  <a:pt x="382" y="240"/>
                </a:cubicBezTo>
                <a:cubicBezTo>
                  <a:pt x="382" y="323"/>
                  <a:pt x="327" y="393"/>
                  <a:pt x="251" y="414"/>
                </a:cubicBezTo>
                <a:cubicBezTo>
                  <a:pt x="244" y="416"/>
                  <a:pt x="237" y="418"/>
                  <a:pt x="230" y="419"/>
                </a:cubicBezTo>
                <a:cubicBezTo>
                  <a:pt x="230" y="440"/>
                  <a:pt x="230" y="440"/>
                  <a:pt x="230" y="440"/>
                </a:cubicBezTo>
                <a:cubicBezTo>
                  <a:pt x="328" y="426"/>
                  <a:pt x="403" y="342"/>
                  <a:pt x="403" y="240"/>
                </a:cubicBezTo>
                <a:cubicBezTo>
                  <a:pt x="403" y="139"/>
                  <a:pt x="328" y="55"/>
                  <a:pt x="230" y="41"/>
                </a:cubicBezTo>
                <a:close/>
                <a:moveTo>
                  <a:pt x="1112" y="34"/>
                </a:moveTo>
                <a:cubicBezTo>
                  <a:pt x="1104" y="10"/>
                  <a:pt x="1104" y="10"/>
                  <a:pt x="1104" y="10"/>
                </a:cubicBezTo>
                <a:cubicBezTo>
                  <a:pt x="1103" y="8"/>
                  <a:pt x="1103" y="8"/>
                  <a:pt x="1103" y="8"/>
                </a:cubicBezTo>
                <a:cubicBezTo>
                  <a:pt x="1083" y="8"/>
                  <a:pt x="1083" y="8"/>
                  <a:pt x="1083" y="8"/>
                </a:cubicBezTo>
                <a:cubicBezTo>
                  <a:pt x="1083" y="10"/>
                  <a:pt x="1083" y="10"/>
                  <a:pt x="1083" y="10"/>
                </a:cubicBezTo>
                <a:cubicBezTo>
                  <a:pt x="1075" y="34"/>
                  <a:pt x="1075" y="34"/>
                  <a:pt x="1075" y="34"/>
                </a:cubicBezTo>
                <a:cubicBezTo>
                  <a:pt x="1064" y="64"/>
                  <a:pt x="1064" y="64"/>
                  <a:pt x="1064" y="64"/>
                </a:cubicBezTo>
                <a:cubicBezTo>
                  <a:pt x="926" y="472"/>
                  <a:pt x="926" y="472"/>
                  <a:pt x="926" y="472"/>
                </a:cubicBezTo>
                <a:cubicBezTo>
                  <a:pt x="947" y="472"/>
                  <a:pt x="947" y="472"/>
                  <a:pt x="947" y="472"/>
                </a:cubicBezTo>
                <a:cubicBezTo>
                  <a:pt x="1075" y="95"/>
                  <a:pt x="1075" y="95"/>
                  <a:pt x="1075" y="95"/>
                </a:cubicBezTo>
                <a:cubicBezTo>
                  <a:pt x="1085" y="64"/>
                  <a:pt x="1085" y="64"/>
                  <a:pt x="1085" y="64"/>
                </a:cubicBezTo>
                <a:cubicBezTo>
                  <a:pt x="1093" y="41"/>
                  <a:pt x="1093" y="41"/>
                  <a:pt x="1093" y="41"/>
                </a:cubicBezTo>
                <a:cubicBezTo>
                  <a:pt x="1101" y="64"/>
                  <a:pt x="1101" y="64"/>
                  <a:pt x="1101" y="64"/>
                </a:cubicBezTo>
                <a:cubicBezTo>
                  <a:pt x="1112" y="95"/>
                  <a:pt x="1112" y="95"/>
                  <a:pt x="1112" y="95"/>
                </a:cubicBezTo>
                <a:cubicBezTo>
                  <a:pt x="1240" y="472"/>
                  <a:pt x="1240" y="472"/>
                  <a:pt x="1240" y="472"/>
                </a:cubicBezTo>
                <a:cubicBezTo>
                  <a:pt x="1260" y="472"/>
                  <a:pt x="1260" y="472"/>
                  <a:pt x="1260" y="472"/>
                </a:cubicBezTo>
                <a:cubicBezTo>
                  <a:pt x="1122" y="64"/>
                  <a:pt x="1122" y="64"/>
                  <a:pt x="1122" y="64"/>
                </a:cubicBezTo>
                <a:lnTo>
                  <a:pt x="1112"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2" name="Title">
            <a:extLst>
              <a:ext uri="{FF2B5EF4-FFF2-40B4-BE49-F238E27FC236}">
                <a16:creationId xmlns:a16="http://schemas.microsoft.com/office/drawing/2014/main" id="{DA252ABE-B702-48C2-B059-795E244499C3}"/>
              </a:ext>
            </a:extLst>
          </p:cNvPr>
          <p:cNvSpPr>
            <a:spLocks noGrp="1"/>
          </p:cNvSpPr>
          <p:nvPr>
            <p:ph type="title"/>
          </p:nvPr>
        </p:nvSpPr>
        <p:spPr bwMode="gray"/>
        <p:txBody>
          <a:bodyPr/>
          <a:lstStyle>
            <a:lvl1pPr>
              <a:defRPr>
                <a:solidFill>
                  <a:schemeClr val="bg1"/>
                </a:solidFill>
              </a:defRPr>
            </a:lvl1pPr>
          </a:lstStyle>
          <a:p>
            <a:r>
              <a:rPr lang="en-US" noProof="0"/>
              <a:t>Click to edit Master title style</a:t>
            </a:r>
            <a:endParaRPr lang="en-GB" noProof="0"/>
          </a:p>
        </p:txBody>
      </p:sp>
      <p:sp>
        <p:nvSpPr>
          <p:cNvPr id="7" name="Rectangle 6">
            <a:extLst>
              <a:ext uri="{FF2B5EF4-FFF2-40B4-BE49-F238E27FC236}">
                <a16:creationId xmlns:a16="http://schemas.microsoft.com/office/drawing/2014/main" id="{EC2B3D28-1577-43B9-AE96-3768D467449D}"/>
              </a:ext>
            </a:extLst>
          </p:cNvPr>
          <p:cNvSpPr/>
          <p:nvPr userDrawn="1"/>
        </p:nvSpPr>
        <p:spPr bwMode="gray">
          <a:xfrm>
            <a:off x="12552000" y="0"/>
            <a:ext cx="3541950" cy="227942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0000" tIns="180000" rIns="180000" bIns="180000" rtlCol="0" anchor="t" anchorCtr="0">
            <a:spAutoFit/>
          </a:bodyPr>
          <a:lstStyle/>
          <a:p>
            <a:pPr algn="l">
              <a:spcBef>
                <a:spcPts val="1200"/>
              </a:spcBef>
            </a:pPr>
            <a:r>
              <a:rPr lang="en-GB" sz="1200" b="1">
                <a:solidFill>
                  <a:schemeClr val="tx2"/>
                </a:solidFill>
              </a:rPr>
              <a:t>(1</a:t>
            </a:r>
            <a:r>
              <a:rPr lang="en-GB" sz="1200" b="1" baseline="30000">
                <a:solidFill>
                  <a:schemeClr val="tx2"/>
                </a:solidFill>
              </a:rPr>
              <a:t>st</a:t>
            </a:r>
            <a:r>
              <a:rPr lang="en-GB" sz="1200" b="1">
                <a:solidFill>
                  <a:schemeClr val="tx2"/>
                </a:solidFill>
              </a:rPr>
              <a:t> level)</a:t>
            </a:r>
            <a:r>
              <a:rPr lang="en-GB" sz="1200" b="1" baseline="0">
                <a:solidFill>
                  <a:schemeClr val="tx2"/>
                </a:solidFill>
              </a:rPr>
              <a:t> Subheading</a:t>
            </a:r>
          </a:p>
          <a:p>
            <a:pPr algn="l">
              <a:spcBef>
                <a:spcPts val="600"/>
              </a:spcBef>
            </a:pPr>
            <a:r>
              <a:rPr lang="en-GB" sz="1200" baseline="0">
                <a:solidFill>
                  <a:schemeClr val="tx2"/>
                </a:solidFill>
              </a:rPr>
              <a:t>(2</a:t>
            </a:r>
            <a:r>
              <a:rPr lang="en-GB" sz="1200" baseline="30000">
                <a:solidFill>
                  <a:schemeClr val="tx2"/>
                </a:solidFill>
              </a:rPr>
              <a:t>nd</a:t>
            </a:r>
            <a:r>
              <a:rPr lang="en-GB" sz="1200" baseline="0">
                <a:solidFill>
                  <a:schemeClr val="tx2"/>
                </a:solidFill>
              </a:rPr>
              <a:t> level)Body text</a:t>
            </a:r>
          </a:p>
          <a:p>
            <a:pPr marL="180000" indent="-180000" algn="l">
              <a:spcBef>
                <a:spcPts val="300"/>
              </a:spcBef>
              <a:buClr>
                <a:schemeClr val="tx2"/>
              </a:buClr>
              <a:buFont typeface="Calibri" panose="020F0502020204030204" pitchFamily="34" charset="0"/>
              <a:buChar char="–"/>
            </a:pPr>
            <a:r>
              <a:rPr lang="en-GB" sz="1200" baseline="0">
                <a:solidFill>
                  <a:schemeClr val="tx2"/>
                </a:solidFill>
              </a:rPr>
              <a:t>(3</a:t>
            </a:r>
            <a:r>
              <a:rPr lang="en-GB" sz="1200" baseline="30000">
                <a:solidFill>
                  <a:schemeClr val="tx2"/>
                </a:solidFill>
              </a:rPr>
              <a:t>rd</a:t>
            </a:r>
            <a:r>
              <a:rPr lang="en-GB" sz="1200" baseline="0">
                <a:solidFill>
                  <a:schemeClr val="tx2"/>
                </a:solidFill>
              </a:rPr>
              <a:t> level) Main Bullet</a:t>
            </a:r>
          </a:p>
          <a:p>
            <a:pPr marL="360000" indent="-180000" algn="l">
              <a:spcBef>
                <a:spcPts val="300"/>
              </a:spcBef>
              <a:buFont typeface="Arial" panose="020B0604020202020204" pitchFamily="34" charset="0"/>
              <a:buChar char="–"/>
            </a:pPr>
            <a:r>
              <a:rPr lang="en-GB" sz="1200" baseline="0">
                <a:solidFill>
                  <a:schemeClr val="tx2"/>
                </a:solidFill>
              </a:rPr>
              <a:t>(4</a:t>
            </a:r>
            <a:r>
              <a:rPr lang="en-GB" sz="1200" baseline="30000">
                <a:solidFill>
                  <a:schemeClr val="tx2"/>
                </a:solidFill>
              </a:rPr>
              <a:t>th</a:t>
            </a:r>
            <a:r>
              <a:rPr lang="en-GB" sz="1200" baseline="0">
                <a:solidFill>
                  <a:schemeClr val="tx2"/>
                </a:solidFill>
              </a:rPr>
              <a:t> level) Sub Bullet</a:t>
            </a:r>
          </a:p>
          <a:p>
            <a:pPr marL="540000" indent="-180000" algn="l">
              <a:spcBef>
                <a:spcPts val="300"/>
              </a:spcBef>
              <a:buClr>
                <a:schemeClr val="tx2"/>
              </a:buClr>
              <a:buFont typeface="Calibri" panose="020F0502020204030204" pitchFamily="34" charset="0"/>
              <a:buChar char="–"/>
            </a:pPr>
            <a:r>
              <a:rPr lang="en-GB" sz="1200" baseline="0">
                <a:solidFill>
                  <a:schemeClr val="tx2"/>
                </a:solidFill>
              </a:rPr>
              <a:t>(5</a:t>
            </a:r>
            <a:r>
              <a:rPr lang="en-GB" sz="1200" baseline="30000">
                <a:solidFill>
                  <a:schemeClr val="tx2"/>
                </a:solidFill>
              </a:rPr>
              <a:t>th</a:t>
            </a:r>
            <a:r>
              <a:rPr lang="en-GB" sz="1200" baseline="0">
                <a:solidFill>
                  <a:schemeClr val="tx2"/>
                </a:solidFill>
              </a:rPr>
              <a:t> level) Minor Sub Bullet</a:t>
            </a:r>
          </a:p>
          <a:p>
            <a:pPr marL="270000" indent="-270000" algn="l">
              <a:spcBef>
                <a:spcPts val="300"/>
              </a:spcBef>
              <a:buFont typeface="+mj-lt"/>
              <a:buAutoNum type="arabicPeriod"/>
            </a:pPr>
            <a:r>
              <a:rPr lang="en-GB" sz="1200" baseline="0">
                <a:solidFill>
                  <a:schemeClr val="tx2"/>
                </a:solidFill>
              </a:rPr>
              <a:t>(6</a:t>
            </a:r>
            <a:r>
              <a:rPr lang="en-GB" sz="1200" baseline="30000">
                <a:solidFill>
                  <a:schemeClr val="tx2"/>
                </a:solidFill>
              </a:rPr>
              <a:t>th</a:t>
            </a:r>
            <a:r>
              <a:rPr lang="en-GB" sz="1200" baseline="0">
                <a:solidFill>
                  <a:schemeClr val="tx2"/>
                </a:solidFill>
              </a:rPr>
              <a:t> level) Numbered Bullet</a:t>
            </a:r>
          </a:p>
          <a:p>
            <a:pPr marL="540000" indent="-270000" algn="l">
              <a:spcBef>
                <a:spcPts val="300"/>
              </a:spcBef>
              <a:buFont typeface="+mj-lt"/>
              <a:buAutoNum type="alphaLcPeriod"/>
            </a:pPr>
            <a:r>
              <a:rPr lang="en-GB" sz="1200" baseline="0">
                <a:solidFill>
                  <a:schemeClr val="tx2"/>
                </a:solidFill>
              </a:rPr>
              <a:t>(7</a:t>
            </a:r>
            <a:r>
              <a:rPr lang="en-GB" sz="1200" baseline="30000">
                <a:solidFill>
                  <a:schemeClr val="tx2"/>
                </a:solidFill>
              </a:rPr>
              <a:t>th</a:t>
            </a:r>
            <a:r>
              <a:rPr lang="en-GB" sz="1200" baseline="0">
                <a:solidFill>
                  <a:schemeClr val="tx2"/>
                </a:solidFill>
              </a:rPr>
              <a:t> level) Numbered Sub Bullet</a:t>
            </a:r>
          </a:p>
          <a:p>
            <a:pPr marL="810000" indent="-270000" algn="l">
              <a:spcBef>
                <a:spcPts val="300"/>
              </a:spcBef>
              <a:buFont typeface="+mj-lt"/>
              <a:buAutoNum type="romanLcPeriod"/>
            </a:pPr>
            <a:r>
              <a:rPr lang="en-GB" sz="1200" baseline="0">
                <a:solidFill>
                  <a:schemeClr val="tx2"/>
                </a:solidFill>
              </a:rPr>
              <a:t>(8</a:t>
            </a:r>
            <a:r>
              <a:rPr lang="en-GB" sz="1200" baseline="30000">
                <a:solidFill>
                  <a:schemeClr val="tx2"/>
                </a:solidFill>
              </a:rPr>
              <a:t>th</a:t>
            </a:r>
            <a:r>
              <a:rPr lang="en-GB" sz="1200" baseline="0">
                <a:solidFill>
                  <a:schemeClr val="tx2"/>
                </a:solidFill>
              </a:rPr>
              <a:t> level) Numbered minor Sub Bullet</a:t>
            </a:r>
          </a:p>
          <a:p>
            <a:pPr algn="l">
              <a:spcBef>
                <a:spcPts val="1200"/>
              </a:spcBef>
            </a:pPr>
            <a:r>
              <a:rPr lang="en-GB" sz="900" baseline="0">
                <a:solidFill>
                  <a:schemeClr val="tx2"/>
                </a:solidFill>
              </a:rPr>
              <a:t>(9</a:t>
            </a:r>
            <a:r>
              <a:rPr lang="en-GB" sz="900" baseline="30000">
                <a:solidFill>
                  <a:schemeClr val="tx2"/>
                </a:solidFill>
              </a:rPr>
              <a:t>th</a:t>
            </a:r>
            <a:r>
              <a:rPr lang="en-GB" sz="900" baseline="0">
                <a:solidFill>
                  <a:schemeClr val="tx2"/>
                </a:solidFill>
              </a:rPr>
              <a:t> level) Source text</a:t>
            </a:r>
          </a:p>
        </p:txBody>
      </p:sp>
    </p:spTree>
    <p:extLst>
      <p:ext uri="{BB962C8B-B14F-4D97-AF65-F5344CB8AC3E}">
        <p14:creationId xmlns:p14="http://schemas.microsoft.com/office/powerpoint/2010/main" val="287850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Quarters">
    <p:bg bwMode="gray">
      <p:bgRef idx="1001">
        <a:schemeClr val="bg1"/>
      </p:bgRef>
    </p:bg>
    <p:spTree>
      <p:nvGrpSpPr>
        <p:cNvPr id="1" name=""/>
        <p:cNvGrpSpPr/>
        <p:nvPr/>
      </p:nvGrpSpPr>
      <p:grpSpPr>
        <a:xfrm>
          <a:off x="0" y="0"/>
          <a:ext cx="0" cy="0"/>
          <a:chOff x="0" y="0"/>
          <a:chExt cx="0" cy="0"/>
        </a:xfrm>
      </p:grpSpPr>
      <p:sp>
        <p:nvSpPr>
          <p:cNvPr id="11" name="Slide Number Placeholder">
            <a:extLst>
              <a:ext uri="{FF2B5EF4-FFF2-40B4-BE49-F238E27FC236}">
                <a16:creationId xmlns:a16="http://schemas.microsoft.com/office/drawing/2014/main" id="{6F622064-47C1-478A-AE4D-D782CAFD5C5C}"/>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5" name="Footer Placeholder">
            <a:extLst>
              <a:ext uri="{FF2B5EF4-FFF2-40B4-BE49-F238E27FC236}">
                <a16:creationId xmlns:a16="http://schemas.microsoft.com/office/drawing/2014/main" id="{81EA7F56-3C87-4314-A477-F4CE11975062}"/>
              </a:ext>
            </a:extLst>
          </p:cNvPr>
          <p:cNvSpPr>
            <a:spLocks noGrp="1"/>
          </p:cNvSpPr>
          <p:nvPr>
            <p:ph type="ftr" sz="quarter" idx="10"/>
          </p:nvPr>
        </p:nvSpPr>
        <p:spPr bwMode="gray"/>
        <p:txBody>
          <a:bodyPr/>
          <a:lstStyle/>
          <a:p>
            <a:r>
              <a:rPr lang="en-GB" noProof="0"/>
              <a:t>&lt;Confidential or Internal use only. To edit go to Insert then Header &amp; Footer&gt;</a:t>
            </a:r>
          </a:p>
        </p:txBody>
      </p:sp>
      <p:sp>
        <p:nvSpPr>
          <p:cNvPr id="3" name="Content Placeholder">
            <a:extLst>
              <a:ext uri="{FF2B5EF4-FFF2-40B4-BE49-F238E27FC236}">
                <a16:creationId xmlns:a16="http://schemas.microsoft.com/office/drawing/2014/main" id="{D8587DBF-DD56-4C78-AAB6-39DE5803E374}"/>
              </a:ext>
            </a:extLst>
          </p:cNvPr>
          <p:cNvSpPr>
            <a:spLocks noGrp="1"/>
          </p:cNvSpPr>
          <p:nvPr>
            <p:ph sz="half" idx="1"/>
          </p:nvPr>
        </p:nvSpPr>
        <p:spPr bwMode="gray">
          <a:xfrm>
            <a:off x="768000" y="1602000"/>
            <a:ext cx="7901593"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768001" y="450000"/>
            <a:ext cx="9180000" cy="864000"/>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847171593"/>
      </p:ext>
    </p:extLst>
  </p:cSld>
  <p:clrMapOvr>
    <a:masterClrMapping/>
  </p:clrMapOvr>
  <p:extLst>
    <p:ext uri="{DCECCB84-F9BA-43D5-87BE-67443E8EF086}">
      <p15:sldGuideLst xmlns:p15="http://schemas.microsoft.com/office/powerpoint/2012/main">
        <p15:guide id="1" pos="5466"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gray">
      <p:bgPr>
        <a:solidFill>
          <a:schemeClr val="accent3"/>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4BC2428-CF30-406C-ACC3-05E13EC10035}"/>
              </a:ext>
            </a:extLst>
          </p:cNvPr>
          <p:cNvSpPr>
            <a:spLocks noGrp="1"/>
          </p:cNvSpPr>
          <p:nvPr>
            <p:ph type="title"/>
          </p:nvPr>
        </p:nvSpPr>
        <p:spPr bwMode="gray">
          <a:xfrm>
            <a:off x="768000" y="3033712"/>
            <a:ext cx="10656000" cy="790577"/>
          </a:xfrm>
        </p:spPr>
        <p:txBody>
          <a:bodyPr anchor="b"/>
          <a:lstStyle>
            <a:lvl1pPr algn="ctr">
              <a:defRPr sz="5999">
                <a:solidFill>
                  <a:schemeClr val="bg1"/>
                </a:solidFill>
              </a:defRPr>
            </a:lvl1pPr>
          </a:lstStyle>
          <a:p>
            <a:r>
              <a:rPr lang="en-US" noProof="0"/>
              <a:t>Click to edit Master title style</a:t>
            </a:r>
            <a:endParaRPr lang="en-GB" noProof="0"/>
          </a:p>
        </p:txBody>
      </p:sp>
      <p:sp>
        <p:nvSpPr>
          <p:cNvPr id="10" name="DUAL Logo">
            <a:extLst>
              <a:ext uri="{FF2B5EF4-FFF2-40B4-BE49-F238E27FC236}">
                <a16:creationId xmlns:a16="http://schemas.microsoft.com/office/drawing/2014/main" id="{1EF74F13-C5BB-480E-882A-6D5C73A29949}"/>
              </a:ext>
            </a:extLst>
          </p:cNvPr>
          <p:cNvSpPr>
            <a:spLocks noChangeAspect="1" noEditPoints="1"/>
          </p:cNvSpPr>
          <p:nvPr userDrawn="1"/>
        </p:nvSpPr>
        <p:spPr bwMode="gray">
          <a:xfrm>
            <a:off x="10233025" y="449263"/>
            <a:ext cx="1190625" cy="360362"/>
          </a:xfrm>
          <a:custGeom>
            <a:avLst/>
            <a:gdLst>
              <a:gd name="T0" fmla="*/ 1221 w 1592"/>
              <a:gd name="T1" fmla="*/ 472 h 481"/>
              <a:gd name="T2" fmla="*/ 1180 w 1592"/>
              <a:gd name="T3" fmla="*/ 411 h 481"/>
              <a:gd name="T4" fmla="*/ 1093 w 1592"/>
              <a:gd name="T5" fmla="*/ 155 h 481"/>
              <a:gd name="T6" fmla="*/ 1012 w 1592"/>
              <a:gd name="T7" fmla="*/ 393 h 481"/>
              <a:gd name="T8" fmla="*/ 986 w 1592"/>
              <a:gd name="T9" fmla="*/ 472 h 481"/>
              <a:gd name="T10" fmla="*/ 986 w 1592"/>
              <a:gd name="T11" fmla="*/ 411 h 481"/>
              <a:gd name="T12" fmla="*/ 1004 w 1592"/>
              <a:gd name="T13" fmla="*/ 358 h 481"/>
              <a:gd name="T14" fmla="*/ 1093 w 1592"/>
              <a:gd name="T15" fmla="*/ 94 h 481"/>
              <a:gd name="T16" fmla="*/ 1183 w 1592"/>
              <a:gd name="T17" fmla="*/ 358 h 481"/>
              <a:gd name="T18" fmla="*/ 1201 w 1592"/>
              <a:gd name="T19" fmla="*/ 411 h 481"/>
              <a:gd name="T20" fmla="*/ 191 w 1592"/>
              <a:gd name="T21" fmla="*/ 442 h 481"/>
              <a:gd name="T22" fmla="*/ 21 w 1592"/>
              <a:gd name="T23" fmla="*/ 240 h 481"/>
              <a:gd name="T24" fmla="*/ 191 w 1592"/>
              <a:gd name="T25" fmla="*/ 39 h 481"/>
              <a:gd name="T26" fmla="*/ 695 w 1592"/>
              <a:gd name="T27" fmla="*/ 437 h 481"/>
              <a:gd name="T28" fmla="*/ 804 w 1592"/>
              <a:gd name="T29" fmla="*/ 9 h 481"/>
              <a:gd name="T30" fmla="*/ 783 w 1592"/>
              <a:gd name="T31" fmla="*/ 305 h 481"/>
              <a:gd name="T32" fmla="*/ 696 w 1592"/>
              <a:gd name="T33" fmla="*/ 413 h 481"/>
              <a:gd name="T34" fmla="*/ 609 w 1592"/>
              <a:gd name="T35" fmla="*/ 305 h 481"/>
              <a:gd name="T36" fmla="*/ 587 w 1592"/>
              <a:gd name="T37" fmla="*/ 9 h 481"/>
              <a:gd name="T38" fmla="*/ 695 w 1592"/>
              <a:gd name="T39" fmla="*/ 437 h 481"/>
              <a:gd name="T40" fmla="*/ 230 w 1592"/>
              <a:gd name="T41" fmla="*/ 62 h 481"/>
              <a:gd name="T42" fmla="*/ 230 w 1592"/>
              <a:gd name="T43" fmla="*/ 419 h 481"/>
              <a:gd name="T44" fmla="*/ 251 w 1592"/>
              <a:gd name="T45" fmla="*/ 67 h 481"/>
              <a:gd name="T46" fmla="*/ 231 w 1592"/>
              <a:gd name="T47" fmla="*/ 62 h 481"/>
              <a:gd name="T48" fmla="*/ 1425 w 1592"/>
              <a:gd name="T49" fmla="*/ 9 h 481"/>
              <a:gd name="T50" fmla="*/ 1404 w 1592"/>
              <a:gd name="T51" fmla="*/ 432 h 481"/>
              <a:gd name="T52" fmla="*/ 1592 w 1592"/>
              <a:gd name="T53" fmla="*/ 408 h 481"/>
              <a:gd name="T54" fmla="*/ 1387 w 1592"/>
              <a:gd name="T55" fmla="*/ 9 h 481"/>
              <a:gd name="T56" fmla="*/ 1365 w 1592"/>
              <a:gd name="T57" fmla="*/ 472 h 481"/>
              <a:gd name="T58" fmla="*/ 1592 w 1592"/>
              <a:gd name="T59" fmla="*/ 450 h 481"/>
              <a:gd name="T60" fmla="*/ 1387 w 1592"/>
              <a:gd name="T61" fmla="*/ 9 h 481"/>
              <a:gd name="T62" fmla="*/ 202 w 1592"/>
              <a:gd name="T63" fmla="*/ 481 h 481"/>
              <a:gd name="T64" fmla="*/ 191 w 1592"/>
              <a:gd name="T65" fmla="*/ 442 h 481"/>
              <a:gd name="T66" fmla="*/ 191 w 1592"/>
              <a:gd name="T67" fmla="*/ 60 h 481"/>
              <a:gd name="T68" fmla="*/ 191 w 1592"/>
              <a:gd name="T69" fmla="*/ 0 h 481"/>
              <a:gd name="T70" fmla="*/ 442 w 1592"/>
              <a:gd name="T71" fmla="*/ 240 h 481"/>
              <a:gd name="T72" fmla="*/ 212 w 1592"/>
              <a:gd name="T73" fmla="*/ 21 h 481"/>
              <a:gd name="T74" fmla="*/ 421 w 1592"/>
              <a:gd name="T75" fmla="*/ 240 h 481"/>
              <a:gd name="T76" fmla="*/ 784 w 1592"/>
              <a:gd name="T77" fmla="*/ 419 h 481"/>
              <a:gd name="T78" fmla="*/ 608 w 1592"/>
              <a:gd name="T79" fmla="*/ 419 h 481"/>
              <a:gd name="T80" fmla="*/ 570 w 1592"/>
              <a:gd name="T81" fmla="*/ 9 h 481"/>
              <a:gd name="T82" fmla="*/ 549 w 1592"/>
              <a:gd name="T83" fmla="*/ 309 h 481"/>
              <a:gd name="T84" fmla="*/ 843 w 1592"/>
              <a:gd name="T85" fmla="*/ 309 h 481"/>
              <a:gd name="T86" fmla="*/ 822 w 1592"/>
              <a:gd name="T87" fmla="*/ 9 h 481"/>
              <a:gd name="T88" fmla="*/ 230 w 1592"/>
              <a:gd name="T89" fmla="*/ 41 h 481"/>
              <a:gd name="T90" fmla="*/ 230 w 1592"/>
              <a:gd name="T91" fmla="*/ 62 h 481"/>
              <a:gd name="T92" fmla="*/ 231 w 1592"/>
              <a:gd name="T93" fmla="*/ 62 h 481"/>
              <a:gd name="T94" fmla="*/ 251 w 1592"/>
              <a:gd name="T95" fmla="*/ 67 h 481"/>
              <a:gd name="T96" fmla="*/ 251 w 1592"/>
              <a:gd name="T97" fmla="*/ 67 h 481"/>
              <a:gd name="T98" fmla="*/ 251 w 1592"/>
              <a:gd name="T99" fmla="*/ 414 h 481"/>
              <a:gd name="T100" fmla="*/ 230 w 1592"/>
              <a:gd name="T101" fmla="*/ 440 h 481"/>
              <a:gd name="T102" fmla="*/ 230 w 1592"/>
              <a:gd name="T103" fmla="*/ 41 h 481"/>
              <a:gd name="T104" fmla="*/ 1104 w 1592"/>
              <a:gd name="T105" fmla="*/ 10 h 481"/>
              <a:gd name="T106" fmla="*/ 1083 w 1592"/>
              <a:gd name="T107" fmla="*/ 8 h 481"/>
              <a:gd name="T108" fmla="*/ 1075 w 1592"/>
              <a:gd name="T109" fmla="*/ 34 h 481"/>
              <a:gd name="T110" fmla="*/ 926 w 1592"/>
              <a:gd name="T111" fmla="*/ 472 h 481"/>
              <a:gd name="T112" fmla="*/ 1075 w 1592"/>
              <a:gd name="T113" fmla="*/ 95 h 481"/>
              <a:gd name="T114" fmla="*/ 1093 w 1592"/>
              <a:gd name="T115" fmla="*/ 41 h 481"/>
              <a:gd name="T116" fmla="*/ 1112 w 1592"/>
              <a:gd name="T117" fmla="*/ 95 h 481"/>
              <a:gd name="T118" fmla="*/ 1260 w 1592"/>
              <a:gd name="T119" fmla="*/ 472 h 481"/>
              <a:gd name="T120" fmla="*/ 1112 w 1592"/>
              <a:gd name="T121" fmla="*/ 3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2" h="481">
                <a:moveTo>
                  <a:pt x="1201" y="411"/>
                </a:moveTo>
                <a:cubicBezTo>
                  <a:pt x="1221" y="472"/>
                  <a:pt x="1221" y="472"/>
                  <a:pt x="1221" y="472"/>
                </a:cubicBezTo>
                <a:cubicBezTo>
                  <a:pt x="1201" y="472"/>
                  <a:pt x="1201" y="472"/>
                  <a:pt x="1201" y="472"/>
                </a:cubicBezTo>
                <a:cubicBezTo>
                  <a:pt x="1180" y="411"/>
                  <a:pt x="1180" y="411"/>
                  <a:pt x="1180" y="411"/>
                </a:cubicBezTo>
                <a:cubicBezTo>
                  <a:pt x="1162" y="358"/>
                  <a:pt x="1162" y="358"/>
                  <a:pt x="1162" y="358"/>
                </a:cubicBezTo>
                <a:cubicBezTo>
                  <a:pt x="1093" y="155"/>
                  <a:pt x="1093" y="155"/>
                  <a:pt x="1093" y="155"/>
                </a:cubicBezTo>
                <a:cubicBezTo>
                  <a:pt x="1024" y="358"/>
                  <a:pt x="1024" y="358"/>
                  <a:pt x="1024" y="358"/>
                </a:cubicBezTo>
                <a:cubicBezTo>
                  <a:pt x="1012" y="393"/>
                  <a:pt x="1012" y="393"/>
                  <a:pt x="1012" y="393"/>
                </a:cubicBezTo>
                <a:cubicBezTo>
                  <a:pt x="1006" y="411"/>
                  <a:pt x="1006" y="411"/>
                  <a:pt x="1006" y="411"/>
                </a:cubicBezTo>
                <a:cubicBezTo>
                  <a:pt x="986" y="472"/>
                  <a:pt x="986" y="472"/>
                  <a:pt x="986" y="472"/>
                </a:cubicBezTo>
                <a:cubicBezTo>
                  <a:pt x="965" y="472"/>
                  <a:pt x="965" y="472"/>
                  <a:pt x="965" y="472"/>
                </a:cubicBezTo>
                <a:cubicBezTo>
                  <a:pt x="986" y="411"/>
                  <a:pt x="986" y="411"/>
                  <a:pt x="986" y="411"/>
                </a:cubicBezTo>
                <a:cubicBezTo>
                  <a:pt x="992" y="393"/>
                  <a:pt x="992" y="393"/>
                  <a:pt x="992" y="393"/>
                </a:cubicBezTo>
                <a:cubicBezTo>
                  <a:pt x="1004" y="358"/>
                  <a:pt x="1004" y="358"/>
                  <a:pt x="1004" y="358"/>
                </a:cubicBezTo>
                <a:cubicBezTo>
                  <a:pt x="1083" y="125"/>
                  <a:pt x="1083" y="125"/>
                  <a:pt x="1083" y="125"/>
                </a:cubicBezTo>
                <a:cubicBezTo>
                  <a:pt x="1093" y="94"/>
                  <a:pt x="1093" y="94"/>
                  <a:pt x="1093" y="94"/>
                </a:cubicBezTo>
                <a:cubicBezTo>
                  <a:pt x="1104" y="125"/>
                  <a:pt x="1104" y="125"/>
                  <a:pt x="1104" y="125"/>
                </a:cubicBezTo>
                <a:cubicBezTo>
                  <a:pt x="1183" y="358"/>
                  <a:pt x="1183" y="358"/>
                  <a:pt x="1183" y="358"/>
                </a:cubicBezTo>
                <a:cubicBezTo>
                  <a:pt x="1195" y="393"/>
                  <a:pt x="1195" y="393"/>
                  <a:pt x="1195" y="393"/>
                </a:cubicBezTo>
                <a:lnTo>
                  <a:pt x="1201" y="411"/>
                </a:lnTo>
                <a:close/>
                <a:moveTo>
                  <a:pt x="0" y="240"/>
                </a:moveTo>
                <a:cubicBezTo>
                  <a:pt x="0" y="348"/>
                  <a:pt x="85" y="436"/>
                  <a:pt x="191" y="442"/>
                </a:cubicBezTo>
                <a:cubicBezTo>
                  <a:pt x="191" y="421"/>
                  <a:pt x="191" y="421"/>
                  <a:pt x="191" y="421"/>
                </a:cubicBezTo>
                <a:cubicBezTo>
                  <a:pt x="97" y="415"/>
                  <a:pt x="21" y="336"/>
                  <a:pt x="21" y="240"/>
                </a:cubicBezTo>
                <a:cubicBezTo>
                  <a:pt x="21" y="144"/>
                  <a:pt x="97" y="66"/>
                  <a:pt x="191" y="60"/>
                </a:cubicBezTo>
                <a:cubicBezTo>
                  <a:pt x="191" y="39"/>
                  <a:pt x="191" y="39"/>
                  <a:pt x="191" y="39"/>
                </a:cubicBezTo>
                <a:cubicBezTo>
                  <a:pt x="85" y="44"/>
                  <a:pt x="0" y="133"/>
                  <a:pt x="0" y="240"/>
                </a:cubicBezTo>
                <a:close/>
                <a:moveTo>
                  <a:pt x="695" y="437"/>
                </a:moveTo>
                <a:cubicBezTo>
                  <a:pt x="748" y="437"/>
                  <a:pt x="804" y="397"/>
                  <a:pt x="804" y="310"/>
                </a:cubicBezTo>
                <a:cubicBezTo>
                  <a:pt x="804" y="9"/>
                  <a:pt x="804" y="9"/>
                  <a:pt x="804" y="9"/>
                </a:cubicBezTo>
                <a:cubicBezTo>
                  <a:pt x="783" y="9"/>
                  <a:pt x="783" y="9"/>
                  <a:pt x="783" y="9"/>
                </a:cubicBezTo>
                <a:cubicBezTo>
                  <a:pt x="783" y="305"/>
                  <a:pt x="783" y="305"/>
                  <a:pt x="783" y="305"/>
                </a:cubicBezTo>
                <a:cubicBezTo>
                  <a:pt x="783" y="341"/>
                  <a:pt x="776" y="369"/>
                  <a:pt x="761" y="387"/>
                </a:cubicBezTo>
                <a:cubicBezTo>
                  <a:pt x="746" y="404"/>
                  <a:pt x="725" y="413"/>
                  <a:pt x="696" y="413"/>
                </a:cubicBezTo>
                <a:cubicBezTo>
                  <a:pt x="668" y="413"/>
                  <a:pt x="646" y="404"/>
                  <a:pt x="631" y="387"/>
                </a:cubicBezTo>
                <a:cubicBezTo>
                  <a:pt x="616" y="369"/>
                  <a:pt x="609" y="341"/>
                  <a:pt x="609" y="305"/>
                </a:cubicBezTo>
                <a:cubicBezTo>
                  <a:pt x="609" y="9"/>
                  <a:pt x="609" y="9"/>
                  <a:pt x="609" y="9"/>
                </a:cubicBezTo>
                <a:cubicBezTo>
                  <a:pt x="587" y="9"/>
                  <a:pt x="587" y="9"/>
                  <a:pt x="587" y="9"/>
                </a:cubicBezTo>
                <a:cubicBezTo>
                  <a:pt x="587" y="310"/>
                  <a:pt x="587" y="310"/>
                  <a:pt x="587" y="310"/>
                </a:cubicBezTo>
                <a:cubicBezTo>
                  <a:pt x="587" y="398"/>
                  <a:pt x="642" y="437"/>
                  <a:pt x="695" y="437"/>
                </a:cubicBezTo>
                <a:close/>
                <a:moveTo>
                  <a:pt x="231" y="62"/>
                </a:moveTo>
                <a:cubicBezTo>
                  <a:pt x="231" y="62"/>
                  <a:pt x="230" y="62"/>
                  <a:pt x="230" y="62"/>
                </a:cubicBezTo>
                <a:cubicBezTo>
                  <a:pt x="230" y="62"/>
                  <a:pt x="230" y="62"/>
                  <a:pt x="230" y="62"/>
                </a:cubicBezTo>
                <a:cubicBezTo>
                  <a:pt x="230" y="419"/>
                  <a:pt x="230" y="419"/>
                  <a:pt x="230" y="419"/>
                </a:cubicBezTo>
                <a:cubicBezTo>
                  <a:pt x="237" y="418"/>
                  <a:pt x="244" y="416"/>
                  <a:pt x="251" y="414"/>
                </a:cubicBezTo>
                <a:cubicBezTo>
                  <a:pt x="251" y="67"/>
                  <a:pt x="251" y="67"/>
                  <a:pt x="251" y="67"/>
                </a:cubicBezTo>
                <a:cubicBezTo>
                  <a:pt x="248" y="66"/>
                  <a:pt x="246" y="65"/>
                  <a:pt x="244" y="65"/>
                </a:cubicBezTo>
                <a:cubicBezTo>
                  <a:pt x="239" y="64"/>
                  <a:pt x="235" y="63"/>
                  <a:pt x="231" y="62"/>
                </a:cubicBezTo>
                <a:close/>
                <a:moveTo>
                  <a:pt x="1425" y="408"/>
                </a:moveTo>
                <a:cubicBezTo>
                  <a:pt x="1425" y="9"/>
                  <a:pt x="1425" y="9"/>
                  <a:pt x="1425" y="9"/>
                </a:cubicBezTo>
                <a:cubicBezTo>
                  <a:pt x="1404" y="9"/>
                  <a:pt x="1404" y="9"/>
                  <a:pt x="1404" y="9"/>
                </a:cubicBezTo>
                <a:cubicBezTo>
                  <a:pt x="1404" y="432"/>
                  <a:pt x="1404" y="432"/>
                  <a:pt x="1404" y="432"/>
                </a:cubicBezTo>
                <a:cubicBezTo>
                  <a:pt x="1592" y="432"/>
                  <a:pt x="1592" y="432"/>
                  <a:pt x="1592" y="432"/>
                </a:cubicBezTo>
                <a:cubicBezTo>
                  <a:pt x="1592" y="408"/>
                  <a:pt x="1592" y="408"/>
                  <a:pt x="1592" y="408"/>
                </a:cubicBezTo>
                <a:lnTo>
                  <a:pt x="1425" y="408"/>
                </a:lnTo>
                <a:close/>
                <a:moveTo>
                  <a:pt x="1387" y="9"/>
                </a:moveTo>
                <a:cubicBezTo>
                  <a:pt x="1365" y="9"/>
                  <a:pt x="1365" y="9"/>
                  <a:pt x="1365" y="9"/>
                </a:cubicBezTo>
                <a:cubicBezTo>
                  <a:pt x="1365" y="472"/>
                  <a:pt x="1365" y="472"/>
                  <a:pt x="1365" y="472"/>
                </a:cubicBezTo>
                <a:cubicBezTo>
                  <a:pt x="1592" y="472"/>
                  <a:pt x="1592" y="472"/>
                  <a:pt x="1592" y="472"/>
                </a:cubicBezTo>
                <a:cubicBezTo>
                  <a:pt x="1592" y="450"/>
                  <a:pt x="1592" y="450"/>
                  <a:pt x="1592" y="450"/>
                </a:cubicBezTo>
                <a:cubicBezTo>
                  <a:pt x="1387" y="450"/>
                  <a:pt x="1387" y="450"/>
                  <a:pt x="1387" y="450"/>
                </a:cubicBezTo>
                <a:lnTo>
                  <a:pt x="1387" y="9"/>
                </a:lnTo>
                <a:close/>
                <a:moveTo>
                  <a:pt x="442" y="240"/>
                </a:moveTo>
                <a:cubicBezTo>
                  <a:pt x="442" y="373"/>
                  <a:pt x="334" y="481"/>
                  <a:pt x="202" y="481"/>
                </a:cubicBezTo>
                <a:cubicBezTo>
                  <a:pt x="191" y="481"/>
                  <a:pt x="191" y="481"/>
                  <a:pt x="191" y="481"/>
                </a:cubicBezTo>
                <a:cubicBezTo>
                  <a:pt x="191" y="442"/>
                  <a:pt x="191" y="442"/>
                  <a:pt x="191" y="442"/>
                </a:cubicBezTo>
                <a:cubicBezTo>
                  <a:pt x="191" y="421"/>
                  <a:pt x="191" y="421"/>
                  <a:pt x="191" y="421"/>
                </a:cubicBezTo>
                <a:cubicBezTo>
                  <a:pt x="191" y="60"/>
                  <a:pt x="191" y="60"/>
                  <a:pt x="191" y="60"/>
                </a:cubicBezTo>
                <a:cubicBezTo>
                  <a:pt x="191" y="39"/>
                  <a:pt x="191" y="39"/>
                  <a:pt x="191" y="39"/>
                </a:cubicBezTo>
                <a:cubicBezTo>
                  <a:pt x="191" y="0"/>
                  <a:pt x="191" y="0"/>
                  <a:pt x="191" y="0"/>
                </a:cubicBezTo>
                <a:cubicBezTo>
                  <a:pt x="202" y="0"/>
                  <a:pt x="202" y="0"/>
                  <a:pt x="202" y="0"/>
                </a:cubicBezTo>
                <a:cubicBezTo>
                  <a:pt x="334" y="0"/>
                  <a:pt x="442" y="108"/>
                  <a:pt x="442" y="240"/>
                </a:cubicBezTo>
                <a:close/>
                <a:moveTo>
                  <a:pt x="421" y="240"/>
                </a:moveTo>
                <a:cubicBezTo>
                  <a:pt x="421" y="123"/>
                  <a:pt x="328" y="27"/>
                  <a:pt x="212" y="21"/>
                </a:cubicBezTo>
                <a:cubicBezTo>
                  <a:pt x="212" y="459"/>
                  <a:pt x="212" y="459"/>
                  <a:pt x="212" y="459"/>
                </a:cubicBezTo>
                <a:cubicBezTo>
                  <a:pt x="328" y="454"/>
                  <a:pt x="421" y="358"/>
                  <a:pt x="421" y="240"/>
                </a:cubicBezTo>
                <a:close/>
                <a:moveTo>
                  <a:pt x="822" y="312"/>
                </a:moveTo>
                <a:cubicBezTo>
                  <a:pt x="822" y="356"/>
                  <a:pt x="809" y="393"/>
                  <a:pt x="784" y="419"/>
                </a:cubicBezTo>
                <a:cubicBezTo>
                  <a:pt x="761" y="442"/>
                  <a:pt x="729" y="455"/>
                  <a:pt x="695" y="455"/>
                </a:cubicBezTo>
                <a:cubicBezTo>
                  <a:pt x="661" y="455"/>
                  <a:pt x="630" y="442"/>
                  <a:pt x="608" y="419"/>
                </a:cubicBezTo>
                <a:cubicBezTo>
                  <a:pt x="583" y="393"/>
                  <a:pt x="570" y="356"/>
                  <a:pt x="570" y="312"/>
                </a:cubicBezTo>
                <a:cubicBezTo>
                  <a:pt x="570" y="9"/>
                  <a:pt x="570" y="9"/>
                  <a:pt x="570" y="9"/>
                </a:cubicBezTo>
                <a:cubicBezTo>
                  <a:pt x="549" y="9"/>
                  <a:pt x="549" y="9"/>
                  <a:pt x="549" y="9"/>
                </a:cubicBezTo>
                <a:cubicBezTo>
                  <a:pt x="549" y="309"/>
                  <a:pt x="549" y="309"/>
                  <a:pt x="549" y="309"/>
                </a:cubicBezTo>
                <a:cubicBezTo>
                  <a:pt x="549" y="413"/>
                  <a:pt x="605" y="478"/>
                  <a:pt x="696" y="478"/>
                </a:cubicBezTo>
                <a:cubicBezTo>
                  <a:pt x="787" y="478"/>
                  <a:pt x="843" y="413"/>
                  <a:pt x="843" y="309"/>
                </a:cubicBezTo>
                <a:cubicBezTo>
                  <a:pt x="843" y="9"/>
                  <a:pt x="843" y="9"/>
                  <a:pt x="843" y="9"/>
                </a:cubicBezTo>
                <a:cubicBezTo>
                  <a:pt x="822" y="9"/>
                  <a:pt x="822" y="9"/>
                  <a:pt x="822" y="9"/>
                </a:cubicBezTo>
                <a:lnTo>
                  <a:pt x="822" y="312"/>
                </a:lnTo>
                <a:close/>
                <a:moveTo>
                  <a:pt x="230" y="41"/>
                </a:moveTo>
                <a:cubicBezTo>
                  <a:pt x="230" y="62"/>
                  <a:pt x="230" y="62"/>
                  <a:pt x="230" y="62"/>
                </a:cubicBezTo>
                <a:cubicBezTo>
                  <a:pt x="230" y="62"/>
                  <a:pt x="230" y="62"/>
                  <a:pt x="230" y="62"/>
                </a:cubicBezTo>
                <a:cubicBezTo>
                  <a:pt x="230" y="62"/>
                  <a:pt x="230" y="62"/>
                  <a:pt x="230" y="62"/>
                </a:cubicBezTo>
                <a:cubicBezTo>
                  <a:pt x="230" y="62"/>
                  <a:pt x="231" y="62"/>
                  <a:pt x="231" y="62"/>
                </a:cubicBezTo>
                <a:cubicBezTo>
                  <a:pt x="235" y="63"/>
                  <a:pt x="239" y="64"/>
                  <a:pt x="244" y="65"/>
                </a:cubicBezTo>
                <a:cubicBezTo>
                  <a:pt x="246" y="65"/>
                  <a:pt x="248" y="66"/>
                  <a:pt x="251" y="67"/>
                </a:cubicBezTo>
                <a:cubicBezTo>
                  <a:pt x="251" y="67"/>
                  <a:pt x="251" y="67"/>
                  <a:pt x="251" y="67"/>
                </a:cubicBezTo>
                <a:cubicBezTo>
                  <a:pt x="251" y="67"/>
                  <a:pt x="251" y="67"/>
                  <a:pt x="251" y="67"/>
                </a:cubicBezTo>
                <a:cubicBezTo>
                  <a:pt x="327" y="88"/>
                  <a:pt x="382" y="158"/>
                  <a:pt x="382" y="240"/>
                </a:cubicBezTo>
                <a:cubicBezTo>
                  <a:pt x="382" y="323"/>
                  <a:pt x="327" y="393"/>
                  <a:pt x="251" y="414"/>
                </a:cubicBezTo>
                <a:cubicBezTo>
                  <a:pt x="244" y="416"/>
                  <a:pt x="237" y="418"/>
                  <a:pt x="230" y="419"/>
                </a:cubicBezTo>
                <a:cubicBezTo>
                  <a:pt x="230" y="440"/>
                  <a:pt x="230" y="440"/>
                  <a:pt x="230" y="440"/>
                </a:cubicBezTo>
                <a:cubicBezTo>
                  <a:pt x="328" y="426"/>
                  <a:pt x="403" y="342"/>
                  <a:pt x="403" y="240"/>
                </a:cubicBezTo>
                <a:cubicBezTo>
                  <a:pt x="403" y="139"/>
                  <a:pt x="328" y="55"/>
                  <a:pt x="230" y="41"/>
                </a:cubicBezTo>
                <a:close/>
                <a:moveTo>
                  <a:pt x="1112" y="34"/>
                </a:moveTo>
                <a:cubicBezTo>
                  <a:pt x="1104" y="10"/>
                  <a:pt x="1104" y="10"/>
                  <a:pt x="1104" y="10"/>
                </a:cubicBezTo>
                <a:cubicBezTo>
                  <a:pt x="1103" y="8"/>
                  <a:pt x="1103" y="8"/>
                  <a:pt x="1103" y="8"/>
                </a:cubicBezTo>
                <a:cubicBezTo>
                  <a:pt x="1083" y="8"/>
                  <a:pt x="1083" y="8"/>
                  <a:pt x="1083" y="8"/>
                </a:cubicBezTo>
                <a:cubicBezTo>
                  <a:pt x="1083" y="10"/>
                  <a:pt x="1083" y="10"/>
                  <a:pt x="1083" y="10"/>
                </a:cubicBezTo>
                <a:cubicBezTo>
                  <a:pt x="1075" y="34"/>
                  <a:pt x="1075" y="34"/>
                  <a:pt x="1075" y="34"/>
                </a:cubicBezTo>
                <a:cubicBezTo>
                  <a:pt x="1064" y="64"/>
                  <a:pt x="1064" y="64"/>
                  <a:pt x="1064" y="64"/>
                </a:cubicBezTo>
                <a:cubicBezTo>
                  <a:pt x="926" y="472"/>
                  <a:pt x="926" y="472"/>
                  <a:pt x="926" y="472"/>
                </a:cubicBezTo>
                <a:cubicBezTo>
                  <a:pt x="947" y="472"/>
                  <a:pt x="947" y="472"/>
                  <a:pt x="947" y="472"/>
                </a:cubicBezTo>
                <a:cubicBezTo>
                  <a:pt x="1075" y="95"/>
                  <a:pt x="1075" y="95"/>
                  <a:pt x="1075" y="95"/>
                </a:cubicBezTo>
                <a:cubicBezTo>
                  <a:pt x="1085" y="64"/>
                  <a:pt x="1085" y="64"/>
                  <a:pt x="1085" y="64"/>
                </a:cubicBezTo>
                <a:cubicBezTo>
                  <a:pt x="1093" y="41"/>
                  <a:pt x="1093" y="41"/>
                  <a:pt x="1093" y="41"/>
                </a:cubicBezTo>
                <a:cubicBezTo>
                  <a:pt x="1101" y="64"/>
                  <a:pt x="1101" y="64"/>
                  <a:pt x="1101" y="64"/>
                </a:cubicBezTo>
                <a:cubicBezTo>
                  <a:pt x="1112" y="95"/>
                  <a:pt x="1112" y="95"/>
                  <a:pt x="1112" y="95"/>
                </a:cubicBezTo>
                <a:cubicBezTo>
                  <a:pt x="1240" y="472"/>
                  <a:pt x="1240" y="472"/>
                  <a:pt x="1240" y="472"/>
                </a:cubicBezTo>
                <a:cubicBezTo>
                  <a:pt x="1260" y="472"/>
                  <a:pt x="1260" y="472"/>
                  <a:pt x="1260" y="472"/>
                </a:cubicBezTo>
                <a:cubicBezTo>
                  <a:pt x="1122" y="64"/>
                  <a:pt x="1122" y="64"/>
                  <a:pt x="1122" y="64"/>
                </a:cubicBezTo>
                <a:lnTo>
                  <a:pt x="1112"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6" name="Instructions Box">
            <a:extLst>
              <a:ext uri="{FF2B5EF4-FFF2-40B4-BE49-F238E27FC236}">
                <a16:creationId xmlns:a16="http://schemas.microsoft.com/office/drawing/2014/main" id="{FF524E43-005C-42EC-8DBF-9C982C2F649B}"/>
              </a:ext>
            </a:extLst>
          </p:cNvPr>
          <p:cNvSpPr/>
          <p:nvPr userDrawn="1"/>
        </p:nvSpPr>
        <p:spPr bwMode="gray">
          <a:xfrm>
            <a:off x="12552000" y="0"/>
            <a:ext cx="2700000" cy="468623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180000" rIns="180000" bIns="18000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1200"/>
              </a:spcBef>
            </a:pPr>
            <a:r>
              <a:rPr lang="en-GB" sz="1200">
                <a:solidFill>
                  <a:schemeClr val="tx2"/>
                </a:solidFill>
              </a:rPr>
              <a:t>To insert background image of this slide, please follow the following instructions below;</a:t>
            </a:r>
          </a:p>
          <a:p>
            <a:pPr marL="180000" indent="-180000" algn="l" defTabSz="914400" rtl="0" eaLnBrk="1" latinLnBrk="0" hangingPunct="1">
              <a:lnSpc>
                <a:spcPct val="90000"/>
              </a:lnSpc>
              <a:spcBef>
                <a:spcPts val="300"/>
              </a:spcBef>
              <a:buClr>
                <a:schemeClr val="tx2"/>
              </a:buClr>
              <a:buFont typeface="Calibri" panose="020F0502020204030204" pitchFamily="34" charset="0"/>
              <a:buChar char="–"/>
            </a:pPr>
            <a:r>
              <a:rPr lang="en-GB" sz="1200" kern="1200">
                <a:solidFill>
                  <a:schemeClr val="tx2"/>
                </a:solidFill>
                <a:latin typeface="+mn-lt"/>
                <a:ea typeface="+mn-ea"/>
                <a:cs typeface="+mn-cs"/>
              </a:rPr>
              <a:t>Right click on the slide, then select Format Background followed by ‘Picture or texture fill’</a:t>
            </a:r>
          </a:p>
          <a:p>
            <a:pPr marL="180000" indent="-180000" algn="l" defTabSz="914400" rtl="0" eaLnBrk="1" latinLnBrk="0" hangingPunct="1">
              <a:lnSpc>
                <a:spcPct val="90000"/>
              </a:lnSpc>
              <a:spcBef>
                <a:spcPts val="300"/>
              </a:spcBef>
              <a:buClr>
                <a:schemeClr val="tx2"/>
              </a:buClr>
              <a:buFont typeface="Calibri" panose="020F0502020204030204" pitchFamily="34" charset="0"/>
              <a:buChar char="–"/>
            </a:pPr>
            <a:r>
              <a:rPr lang="en-GB" sz="1200" kern="1200">
                <a:solidFill>
                  <a:schemeClr val="tx2"/>
                </a:solidFill>
                <a:latin typeface="+mn-lt"/>
                <a:ea typeface="+mn-ea"/>
                <a:cs typeface="+mn-cs"/>
              </a:rPr>
              <a:t>[Ensure when right clicking you are doing so on the actual slide background and not on any text box or placeholder]</a:t>
            </a:r>
          </a:p>
          <a:p>
            <a:pPr marL="360000" lvl="1" indent="-180000">
              <a:spcBef>
                <a:spcPts val="300"/>
              </a:spcBef>
              <a:buClr>
                <a:schemeClr val="tx2"/>
              </a:buClr>
              <a:buFont typeface="Calibri" panose="020F0502020204030204" pitchFamily="34" charset="0"/>
              <a:buChar char="–"/>
            </a:pPr>
            <a:r>
              <a:rPr lang="en-GB" sz="1200">
                <a:solidFill>
                  <a:schemeClr val="tx2"/>
                </a:solidFill>
              </a:rPr>
              <a:t>To insert from a file. Click file and then locate and double click your file to insert</a:t>
            </a:r>
          </a:p>
          <a:p>
            <a:pPr marL="360000" lvl="1" indent="-180000">
              <a:spcBef>
                <a:spcPts val="300"/>
              </a:spcBef>
              <a:buClr>
                <a:schemeClr val="tx2"/>
              </a:buClr>
              <a:buFont typeface="Calibri" panose="020F0502020204030204" pitchFamily="34" charset="0"/>
              <a:buChar char="–"/>
            </a:pPr>
            <a:r>
              <a:rPr lang="en-GB" sz="1200">
                <a:solidFill>
                  <a:schemeClr val="tx2"/>
                </a:solidFill>
              </a:rPr>
              <a:t>To insert from a copied image, click Clipboard</a:t>
            </a:r>
          </a:p>
          <a:p>
            <a:pPr marL="180000" lvl="0" indent="-180000" algn="l" defTabSz="914400" rtl="0" eaLnBrk="1" latinLnBrk="0" hangingPunct="1">
              <a:lnSpc>
                <a:spcPct val="90000"/>
              </a:lnSpc>
              <a:spcBef>
                <a:spcPts val="300"/>
              </a:spcBef>
              <a:buClr>
                <a:schemeClr val="tx2"/>
              </a:buClr>
              <a:buFont typeface="Calibri" panose="020F0502020204030204" pitchFamily="34" charset="0"/>
              <a:buChar char="–"/>
            </a:pPr>
            <a:r>
              <a:rPr lang="en-GB" sz="1200" kern="1200">
                <a:solidFill>
                  <a:schemeClr val="tx2"/>
                </a:solidFill>
                <a:latin typeface="+mn-lt"/>
                <a:ea typeface="+mn-ea"/>
                <a:cs typeface="+mn-cs"/>
              </a:rPr>
              <a:t>Move the text placeholder around the image, if required </a:t>
            </a:r>
          </a:p>
          <a:p>
            <a:pPr>
              <a:spcBef>
                <a:spcPts val="1200"/>
              </a:spcBef>
            </a:pPr>
            <a:r>
              <a:rPr lang="en-GB" sz="1200">
                <a:solidFill>
                  <a:schemeClr val="tx2"/>
                </a:solidFill>
              </a:rPr>
              <a:t>To remove image from slide background, either select ‘No Fill’ (for white fill background) or ‘Solid Fill’ (for coloured background from the brand colours available)</a:t>
            </a:r>
          </a:p>
          <a:p>
            <a:pPr>
              <a:spcBef>
                <a:spcPts val="1200"/>
              </a:spcBef>
            </a:pPr>
            <a:endParaRPr lang="en-GB" sz="1200">
              <a:solidFill>
                <a:schemeClr val="tx2"/>
              </a:solidFill>
            </a:endParaRPr>
          </a:p>
        </p:txBody>
      </p:sp>
      <p:grpSp>
        <p:nvGrpSpPr>
          <p:cNvPr id="17" name="Colour Palette">
            <a:extLst>
              <a:ext uri="{FF2B5EF4-FFF2-40B4-BE49-F238E27FC236}">
                <a16:creationId xmlns:a16="http://schemas.microsoft.com/office/drawing/2014/main" id="{26A55FC9-60F1-4B54-976F-17C02221DC58}"/>
              </a:ext>
            </a:extLst>
          </p:cNvPr>
          <p:cNvGrpSpPr>
            <a:grpSpLocks noChangeAspect="1"/>
          </p:cNvGrpSpPr>
          <p:nvPr userDrawn="1"/>
        </p:nvGrpSpPr>
        <p:grpSpPr>
          <a:xfrm>
            <a:off x="12735979" y="4225326"/>
            <a:ext cx="2340000" cy="168793"/>
            <a:chOff x="813182" y="2303928"/>
            <a:chExt cx="2451626" cy="176843"/>
          </a:xfrm>
        </p:grpSpPr>
        <p:sp>
          <p:nvSpPr>
            <p:cNvPr id="18" name="Accent 6">
              <a:extLst>
                <a:ext uri="{FF2B5EF4-FFF2-40B4-BE49-F238E27FC236}">
                  <a16:creationId xmlns:a16="http://schemas.microsoft.com/office/drawing/2014/main" id="{A6433A18-DCEB-4C95-8379-0359A91D24A9}"/>
                </a:ext>
              </a:extLst>
            </p:cNvPr>
            <p:cNvSpPr/>
            <p:nvPr userDrawn="1"/>
          </p:nvSpPr>
          <p:spPr bwMode="gray">
            <a:xfrm>
              <a:off x="3081160" y="2303928"/>
              <a:ext cx="183648" cy="176843"/>
            </a:xfrm>
            <a:prstGeom prst="rect">
              <a:avLst/>
            </a:prstGeom>
            <a:solidFill>
              <a:schemeClr val="accent6"/>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544" tIns="48544" rIns="48544" bIns="48544" numCol="1" spcCol="0" rtlCol="0" fromWordArt="0" anchor="ctr" anchorCtr="0" forceAA="0" compatLnSpc="1">
              <a:prstTxWarp prst="textNoShape">
                <a:avLst/>
              </a:prstTxWarp>
              <a:noAutofit/>
            </a:bodyPr>
            <a:lstStyle/>
            <a:p>
              <a:pPr algn="ctr"/>
              <a:endParaRPr lang="en-GB" sz="648"/>
            </a:p>
          </p:txBody>
        </p:sp>
        <p:sp>
          <p:nvSpPr>
            <p:cNvPr id="19" name="Accent 5">
              <a:extLst>
                <a:ext uri="{FF2B5EF4-FFF2-40B4-BE49-F238E27FC236}">
                  <a16:creationId xmlns:a16="http://schemas.microsoft.com/office/drawing/2014/main" id="{10593BEB-CEEF-4884-BC25-3AE888BF64EB}"/>
                </a:ext>
              </a:extLst>
            </p:cNvPr>
            <p:cNvSpPr/>
            <p:nvPr userDrawn="1"/>
          </p:nvSpPr>
          <p:spPr bwMode="gray">
            <a:xfrm>
              <a:off x="2829159" y="2303928"/>
              <a:ext cx="183648" cy="176843"/>
            </a:xfrm>
            <a:prstGeom prst="rect">
              <a:avLst/>
            </a:prstGeom>
            <a:solidFill>
              <a:schemeClr val="accent5"/>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544" tIns="48544" rIns="48544" bIns="48544" numCol="1" spcCol="0" rtlCol="0" fromWordArt="0" anchor="ctr" anchorCtr="0" forceAA="0" compatLnSpc="1">
              <a:prstTxWarp prst="textNoShape">
                <a:avLst/>
              </a:prstTxWarp>
              <a:noAutofit/>
            </a:bodyPr>
            <a:lstStyle/>
            <a:p>
              <a:pPr algn="ctr"/>
              <a:endParaRPr lang="en-GB" sz="648"/>
            </a:p>
          </p:txBody>
        </p:sp>
        <p:sp>
          <p:nvSpPr>
            <p:cNvPr id="20" name="Accent 4">
              <a:extLst>
                <a:ext uri="{FF2B5EF4-FFF2-40B4-BE49-F238E27FC236}">
                  <a16:creationId xmlns:a16="http://schemas.microsoft.com/office/drawing/2014/main" id="{93A5E6B7-B398-4A50-9A93-C846BD8906E8}"/>
                </a:ext>
              </a:extLst>
            </p:cNvPr>
            <p:cNvSpPr/>
            <p:nvPr userDrawn="1"/>
          </p:nvSpPr>
          <p:spPr bwMode="gray">
            <a:xfrm>
              <a:off x="2577163" y="2303928"/>
              <a:ext cx="183648" cy="176843"/>
            </a:xfrm>
            <a:prstGeom prst="rect">
              <a:avLst/>
            </a:prstGeom>
            <a:solidFill>
              <a:schemeClr val="accent4"/>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544" tIns="48544" rIns="48544" bIns="48544" numCol="1" spcCol="0" rtlCol="0" fromWordArt="0" anchor="ctr" anchorCtr="0" forceAA="0" compatLnSpc="1">
              <a:prstTxWarp prst="textNoShape">
                <a:avLst/>
              </a:prstTxWarp>
              <a:noAutofit/>
            </a:bodyPr>
            <a:lstStyle/>
            <a:p>
              <a:pPr algn="ctr"/>
              <a:endParaRPr lang="en-GB" sz="648"/>
            </a:p>
          </p:txBody>
        </p:sp>
        <p:sp>
          <p:nvSpPr>
            <p:cNvPr id="21" name="Accent 3">
              <a:extLst>
                <a:ext uri="{FF2B5EF4-FFF2-40B4-BE49-F238E27FC236}">
                  <a16:creationId xmlns:a16="http://schemas.microsoft.com/office/drawing/2014/main" id="{E5A6CFB1-3F9A-4694-B0AA-A8D4FE342240}"/>
                </a:ext>
              </a:extLst>
            </p:cNvPr>
            <p:cNvSpPr/>
            <p:nvPr userDrawn="1"/>
          </p:nvSpPr>
          <p:spPr bwMode="gray">
            <a:xfrm>
              <a:off x="2325164" y="2303928"/>
              <a:ext cx="183648" cy="176843"/>
            </a:xfrm>
            <a:prstGeom prst="rect">
              <a:avLst/>
            </a:prstGeom>
            <a:solidFill>
              <a:schemeClr val="accent3"/>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544" tIns="48544" rIns="48544" bIns="48544" numCol="1" spcCol="0" rtlCol="0" fromWordArt="0" anchor="ctr" anchorCtr="0" forceAA="0" compatLnSpc="1">
              <a:prstTxWarp prst="textNoShape">
                <a:avLst/>
              </a:prstTxWarp>
              <a:noAutofit/>
            </a:bodyPr>
            <a:lstStyle/>
            <a:p>
              <a:pPr algn="ctr"/>
              <a:endParaRPr lang="en-GB" sz="648"/>
            </a:p>
          </p:txBody>
        </p:sp>
        <p:sp>
          <p:nvSpPr>
            <p:cNvPr id="22" name="Accent 2">
              <a:extLst>
                <a:ext uri="{FF2B5EF4-FFF2-40B4-BE49-F238E27FC236}">
                  <a16:creationId xmlns:a16="http://schemas.microsoft.com/office/drawing/2014/main" id="{F246C606-B205-4BA6-83F8-FAE811A41CB8}"/>
                </a:ext>
              </a:extLst>
            </p:cNvPr>
            <p:cNvSpPr/>
            <p:nvPr userDrawn="1"/>
          </p:nvSpPr>
          <p:spPr bwMode="gray">
            <a:xfrm>
              <a:off x="2073168" y="2303928"/>
              <a:ext cx="183648" cy="176843"/>
            </a:xfrm>
            <a:prstGeom prst="rect">
              <a:avLst/>
            </a:prstGeom>
            <a:solidFill>
              <a:schemeClr val="accent2"/>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544" tIns="48544" rIns="48544" bIns="48544" numCol="1" spcCol="0" rtlCol="0" fromWordArt="0" anchor="ctr" anchorCtr="0" forceAA="0" compatLnSpc="1">
              <a:prstTxWarp prst="textNoShape">
                <a:avLst/>
              </a:prstTxWarp>
              <a:noAutofit/>
            </a:bodyPr>
            <a:lstStyle/>
            <a:p>
              <a:pPr algn="ctr"/>
              <a:endParaRPr lang="en-GB" sz="648"/>
            </a:p>
          </p:txBody>
        </p:sp>
        <p:sp>
          <p:nvSpPr>
            <p:cNvPr id="23" name="Accent 1">
              <a:extLst>
                <a:ext uri="{FF2B5EF4-FFF2-40B4-BE49-F238E27FC236}">
                  <a16:creationId xmlns:a16="http://schemas.microsoft.com/office/drawing/2014/main" id="{2EC608BE-11CC-419B-A606-4117381D80EB}"/>
                </a:ext>
              </a:extLst>
            </p:cNvPr>
            <p:cNvSpPr/>
            <p:nvPr userDrawn="1"/>
          </p:nvSpPr>
          <p:spPr bwMode="gray">
            <a:xfrm>
              <a:off x="1821170" y="2303928"/>
              <a:ext cx="183648" cy="176843"/>
            </a:xfrm>
            <a:prstGeom prst="rect">
              <a:avLst/>
            </a:prstGeom>
            <a:solidFill>
              <a:schemeClr val="accent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544" tIns="48544" rIns="48544" bIns="48544" numCol="1" spcCol="0" rtlCol="0" fromWordArt="0" anchor="ctr" anchorCtr="0" forceAA="0" compatLnSpc="1">
              <a:prstTxWarp prst="textNoShape">
                <a:avLst/>
              </a:prstTxWarp>
              <a:noAutofit/>
            </a:bodyPr>
            <a:lstStyle/>
            <a:p>
              <a:pPr algn="ctr"/>
              <a:endParaRPr lang="en-GB" sz="648"/>
            </a:p>
          </p:txBody>
        </p:sp>
        <p:sp>
          <p:nvSpPr>
            <p:cNvPr id="24" name="Dark Background 2">
              <a:extLst>
                <a:ext uri="{FF2B5EF4-FFF2-40B4-BE49-F238E27FC236}">
                  <a16:creationId xmlns:a16="http://schemas.microsoft.com/office/drawing/2014/main" id="{526A3EFB-B29C-4879-A416-C4B99FDB6101}"/>
                </a:ext>
              </a:extLst>
            </p:cNvPr>
            <p:cNvSpPr/>
            <p:nvPr userDrawn="1"/>
          </p:nvSpPr>
          <p:spPr bwMode="gray">
            <a:xfrm>
              <a:off x="1569174" y="2303928"/>
              <a:ext cx="183648" cy="176843"/>
            </a:xfrm>
            <a:prstGeom prst="rect">
              <a:avLst/>
            </a:prstGeom>
            <a:solidFill>
              <a:schemeClr val="tx2"/>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544" tIns="48544" rIns="48544" bIns="48544" numCol="1" spcCol="0" rtlCol="0" fromWordArt="0" anchor="ctr" anchorCtr="0" forceAA="0" compatLnSpc="1">
              <a:prstTxWarp prst="textNoShape">
                <a:avLst/>
              </a:prstTxWarp>
              <a:noAutofit/>
            </a:bodyPr>
            <a:lstStyle/>
            <a:p>
              <a:pPr algn="ctr"/>
              <a:endParaRPr lang="en-GB" sz="648"/>
            </a:p>
          </p:txBody>
        </p:sp>
        <p:sp>
          <p:nvSpPr>
            <p:cNvPr id="25" name="Light Background 2">
              <a:extLst>
                <a:ext uri="{FF2B5EF4-FFF2-40B4-BE49-F238E27FC236}">
                  <a16:creationId xmlns:a16="http://schemas.microsoft.com/office/drawing/2014/main" id="{07107672-86CE-4115-A128-8A744420EDE6}"/>
                </a:ext>
              </a:extLst>
            </p:cNvPr>
            <p:cNvSpPr/>
            <p:nvPr userDrawn="1"/>
          </p:nvSpPr>
          <p:spPr bwMode="gray">
            <a:xfrm>
              <a:off x="1317176" y="2303928"/>
              <a:ext cx="183648" cy="176843"/>
            </a:xfrm>
            <a:prstGeom prst="rect">
              <a:avLst/>
            </a:prstGeom>
            <a:solidFill>
              <a:schemeClr val="bg2"/>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544" tIns="48544" rIns="48544" bIns="48544" numCol="1" spcCol="0" rtlCol="0" fromWordArt="0" anchor="ctr" anchorCtr="0" forceAA="0" compatLnSpc="1">
              <a:prstTxWarp prst="textNoShape">
                <a:avLst/>
              </a:prstTxWarp>
              <a:noAutofit/>
            </a:bodyPr>
            <a:lstStyle/>
            <a:p>
              <a:pPr algn="ctr"/>
              <a:endParaRPr lang="en-GB" sz="648"/>
            </a:p>
          </p:txBody>
        </p:sp>
        <p:sp>
          <p:nvSpPr>
            <p:cNvPr id="26" name="Dark Background 1">
              <a:extLst>
                <a:ext uri="{FF2B5EF4-FFF2-40B4-BE49-F238E27FC236}">
                  <a16:creationId xmlns:a16="http://schemas.microsoft.com/office/drawing/2014/main" id="{8A273DB6-20DF-4FD8-A0C6-1950F51F1C77}"/>
                </a:ext>
              </a:extLst>
            </p:cNvPr>
            <p:cNvSpPr/>
            <p:nvPr userDrawn="1"/>
          </p:nvSpPr>
          <p:spPr bwMode="gray">
            <a:xfrm>
              <a:off x="1065179" y="2303928"/>
              <a:ext cx="183648" cy="176843"/>
            </a:xfrm>
            <a:prstGeom prst="rect">
              <a:avLst/>
            </a:prstGeom>
            <a:solidFill>
              <a:schemeClr val="tx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544" tIns="48544" rIns="48544" bIns="48544" numCol="1" spcCol="0" rtlCol="0" fromWordArt="0" anchor="ctr" anchorCtr="0" forceAA="0" compatLnSpc="1">
              <a:prstTxWarp prst="textNoShape">
                <a:avLst/>
              </a:prstTxWarp>
              <a:noAutofit/>
            </a:bodyPr>
            <a:lstStyle/>
            <a:p>
              <a:pPr algn="ctr"/>
              <a:endParaRPr lang="en-GB" sz="648"/>
            </a:p>
          </p:txBody>
        </p:sp>
        <p:sp>
          <p:nvSpPr>
            <p:cNvPr id="27" name="Light Background 1">
              <a:extLst>
                <a:ext uri="{FF2B5EF4-FFF2-40B4-BE49-F238E27FC236}">
                  <a16:creationId xmlns:a16="http://schemas.microsoft.com/office/drawing/2014/main" id="{21DCF7D8-1187-42B6-A8E7-65EE9E05FF73}"/>
                </a:ext>
              </a:extLst>
            </p:cNvPr>
            <p:cNvSpPr/>
            <p:nvPr userDrawn="1"/>
          </p:nvSpPr>
          <p:spPr bwMode="gray">
            <a:xfrm>
              <a:off x="813182" y="2303928"/>
              <a:ext cx="183648" cy="176843"/>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544" tIns="48544" rIns="48544" bIns="48544" numCol="1" spcCol="0" rtlCol="0" fromWordArt="0" anchor="ctr" anchorCtr="0" forceAA="0" compatLnSpc="1">
              <a:prstTxWarp prst="textNoShape">
                <a:avLst/>
              </a:prstTxWarp>
              <a:noAutofit/>
            </a:bodyPr>
            <a:lstStyle/>
            <a:p>
              <a:pPr algn="ctr"/>
              <a:endParaRPr lang="en-GB" sz="648"/>
            </a:p>
          </p:txBody>
        </p:sp>
      </p:grpSp>
    </p:spTree>
    <p:extLst>
      <p:ext uri="{BB962C8B-B14F-4D97-AF65-F5344CB8AC3E}">
        <p14:creationId xmlns:p14="http://schemas.microsoft.com/office/powerpoint/2010/main" val="2763328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D945436C-C3F8-46C2-885B-8B650BBBB60B}"/>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5" name="Footer Placeholder">
            <a:extLst>
              <a:ext uri="{FF2B5EF4-FFF2-40B4-BE49-F238E27FC236}">
                <a16:creationId xmlns:a16="http://schemas.microsoft.com/office/drawing/2014/main" id="{B76E05C0-83EC-42E3-ADCE-A19103DFEF31}"/>
              </a:ext>
            </a:extLst>
          </p:cNvPr>
          <p:cNvSpPr>
            <a:spLocks noGrp="1"/>
          </p:cNvSpPr>
          <p:nvPr>
            <p:ph type="ftr" sz="quarter" idx="10"/>
          </p:nvPr>
        </p:nvSpPr>
        <p:spPr bwMode="gray"/>
        <p:txBody>
          <a:bodyPr/>
          <a:lstStyle/>
          <a:p>
            <a:r>
              <a:rPr lang="en-GB" noProof="0"/>
              <a:t>&lt;Confidential or Internal use only. To edit go to Insert then Header &amp; Footer&gt;</a:t>
            </a:r>
          </a:p>
        </p:txBody>
      </p:sp>
      <p:sp>
        <p:nvSpPr>
          <p:cNvPr id="4" name="Content Placeholder 2">
            <a:extLst>
              <a:ext uri="{FF2B5EF4-FFF2-40B4-BE49-F238E27FC236}">
                <a16:creationId xmlns:a16="http://schemas.microsoft.com/office/drawing/2014/main" id="{5E3A1AF3-29E8-4EE9-A33A-CF0577F6A88C}"/>
              </a:ext>
            </a:extLst>
          </p:cNvPr>
          <p:cNvSpPr>
            <a:spLocks noGrp="1"/>
          </p:cNvSpPr>
          <p:nvPr>
            <p:ph sz="half" idx="2"/>
          </p:nvPr>
        </p:nvSpPr>
        <p:spPr bwMode="gray">
          <a:xfrm>
            <a:off x="6277200" y="1602000"/>
            <a:ext cx="5148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p:nvPr>
        </p:nvSpPr>
        <p:spPr bwMode="gray">
          <a:xfrm>
            <a:off x="768001" y="1602000"/>
            <a:ext cx="5148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768001" y="450000"/>
            <a:ext cx="9180000" cy="864000"/>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089356139"/>
      </p:ext>
    </p:extLst>
  </p:cSld>
  <p:clrMapOvr>
    <a:masterClrMapping/>
  </p:clrMapOvr>
  <p:extLst>
    <p:ext uri="{DCECCB84-F9BA-43D5-87BE-67443E8EF086}">
      <p15:sldGuideLst xmlns:p15="http://schemas.microsoft.com/office/powerpoint/2012/main">
        <p15:guide id="1" pos="3954" userDrawn="1">
          <p15:clr>
            <a:srgbClr val="A4A3A4"/>
          </p15:clr>
        </p15:guide>
        <p15:guide id="2" pos="3732"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bg bwMode="gray">
      <p:bgRef idx="1001">
        <a:schemeClr val="bg1"/>
      </p:bgRef>
    </p:bg>
    <p:spTree>
      <p:nvGrpSpPr>
        <p:cNvPr id="1" name=""/>
        <p:cNvGrpSpPr/>
        <p:nvPr/>
      </p:nvGrpSpPr>
      <p:grpSpPr>
        <a:xfrm>
          <a:off x="0" y="0"/>
          <a:ext cx="0" cy="0"/>
          <a:chOff x="0" y="0"/>
          <a:chExt cx="0" cy="0"/>
        </a:xfrm>
      </p:grpSpPr>
      <p:sp>
        <p:nvSpPr>
          <p:cNvPr id="16" name="Footer Placeholder">
            <a:extLst>
              <a:ext uri="{FF2B5EF4-FFF2-40B4-BE49-F238E27FC236}">
                <a16:creationId xmlns:a16="http://schemas.microsoft.com/office/drawing/2014/main" id="{49E3AC34-2FB6-4E47-9098-8EB7C9E91963}"/>
              </a:ext>
            </a:extLst>
          </p:cNvPr>
          <p:cNvSpPr>
            <a:spLocks noGrp="1"/>
          </p:cNvSpPr>
          <p:nvPr>
            <p:ph type="ftr" sz="quarter" idx="14"/>
          </p:nvPr>
        </p:nvSpPr>
        <p:spPr bwMode="gray"/>
        <p:txBody>
          <a:bodyPr/>
          <a:lstStyle/>
          <a:p>
            <a:r>
              <a:rPr lang="en-GB" noProof="0"/>
              <a:t>&lt;Confidential or Internal use only. To edit go to Insert then Header &amp; Footer&gt;</a:t>
            </a:r>
          </a:p>
        </p:txBody>
      </p:sp>
      <p:sp>
        <p:nvSpPr>
          <p:cNvPr id="17" name="Slide Number Placeholder">
            <a:extLst>
              <a:ext uri="{FF2B5EF4-FFF2-40B4-BE49-F238E27FC236}">
                <a16:creationId xmlns:a16="http://schemas.microsoft.com/office/drawing/2014/main" id="{A4A2FD85-7787-45EF-9FB5-B25E4664E84F}"/>
              </a:ext>
            </a:extLst>
          </p:cNvPr>
          <p:cNvSpPr>
            <a:spLocks noGrp="1"/>
          </p:cNvSpPr>
          <p:nvPr>
            <p:ph type="sldNum" sz="quarter" idx="15"/>
          </p:nvPr>
        </p:nvSpPr>
        <p:spPr bwMode="gray"/>
        <p:txBody>
          <a:bodyPr/>
          <a:lstStyle/>
          <a:p>
            <a:fld id="{45CD7037-63ED-4C9C-B3C0-280B1476C481}" type="slidenum">
              <a:rPr lang="en-GB" noProof="0" smtClean="0"/>
              <a:pPr/>
              <a:t>‹#›</a:t>
            </a:fld>
            <a:endParaRPr lang="en-GB" noProof="0"/>
          </a:p>
        </p:txBody>
      </p:sp>
      <p:sp>
        <p:nvSpPr>
          <p:cNvPr id="6" name="Content Placeholder 3">
            <a:extLst>
              <a:ext uri="{FF2B5EF4-FFF2-40B4-BE49-F238E27FC236}">
                <a16:creationId xmlns:a16="http://schemas.microsoft.com/office/drawing/2014/main" id="{7589945B-D124-43E8-8D2E-41F083AFBFCD}"/>
              </a:ext>
            </a:extLst>
          </p:cNvPr>
          <p:cNvSpPr>
            <a:spLocks noGrp="1"/>
          </p:cNvSpPr>
          <p:nvPr>
            <p:ph sz="quarter" idx="13"/>
          </p:nvPr>
        </p:nvSpPr>
        <p:spPr bwMode="gray">
          <a:xfrm>
            <a:off x="8113200" y="1602000"/>
            <a:ext cx="3312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2">
            <a:extLst>
              <a:ext uri="{FF2B5EF4-FFF2-40B4-BE49-F238E27FC236}">
                <a16:creationId xmlns:a16="http://schemas.microsoft.com/office/drawing/2014/main" id="{5E3A1AF3-29E8-4EE9-A33A-CF0577F6A88C}"/>
              </a:ext>
            </a:extLst>
          </p:cNvPr>
          <p:cNvSpPr>
            <a:spLocks noGrp="1"/>
          </p:cNvSpPr>
          <p:nvPr>
            <p:ph sz="half" idx="2"/>
          </p:nvPr>
        </p:nvSpPr>
        <p:spPr bwMode="gray">
          <a:xfrm>
            <a:off x="4440600" y="1602000"/>
            <a:ext cx="3312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p:nvPr>
        </p:nvSpPr>
        <p:spPr bwMode="gray">
          <a:xfrm>
            <a:off x="768001" y="1602000"/>
            <a:ext cx="3312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768001" y="450000"/>
            <a:ext cx="9180000" cy="864000"/>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183150867"/>
      </p:ext>
    </p:extLst>
  </p:cSld>
  <p:clrMapOvr>
    <a:masterClrMapping/>
  </p:clrMapOvr>
  <p:extLst>
    <p:ext uri="{DCECCB84-F9BA-43D5-87BE-67443E8EF086}">
      <p15:sldGuideLst xmlns:p15="http://schemas.microsoft.com/office/powerpoint/2012/main">
        <p15:guide id="1" pos="2796" userDrawn="1">
          <p15:clr>
            <a:srgbClr val="A4A3A4"/>
          </p15:clr>
        </p15:guide>
        <p15:guide id="2" pos="2574" userDrawn="1">
          <p15:clr>
            <a:srgbClr val="A4A3A4"/>
          </p15:clr>
        </p15:guide>
        <p15:guide id="3" pos="4884" userDrawn="1">
          <p15:clr>
            <a:srgbClr val="A4A3A4"/>
          </p15:clr>
        </p15:guide>
        <p15:guide id="4" pos="5106"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Slide Content">
    <p:bg bwMode="gray">
      <p:bgRef idx="1001">
        <a:schemeClr val="bg1"/>
      </p:bgRef>
    </p:bg>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B987E496-9CC5-4D15-A08B-789823919E40}"/>
              </a:ext>
            </a:extLst>
          </p:cNvPr>
          <p:cNvSpPr>
            <a:spLocks noGrp="1"/>
          </p:cNvSpPr>
          <p:nvPr>
            <p:ph type="sldNum" sz="quarter" idx="11"/>
          </p:nvPr>
        </p:nvSpPr>
        <p:spPr bwMode="gray"/>
        <p:txBody>
          <a:bodyPr/>
          <a:lstStyle/>
          <a:p>
            <a:fld id="{45CD7037-63ED-4C9C-B3C0-280B1476C481}" type="slidenum">
              <a:rPr lang="en-GB" noProof="0" smtClean="0"/>
              <a:pPr/>
              <a:t>‹#›</a:t>
            </a:fld>
            <a:endParaRPr lang="en-GB" noProof="0"/>
          </a:p>
        </p:txBody>
      </p:sp>
      <p:sp>
        <p:nvSpPr>
          <p:cNvPr id="7" name="Footer Placeholder">
            <a:extLst>
              <a:ext uri="{FF2B5EF4-FFF2-40B4-BE49-F238E27FC236}">
                <a16:creationId xmlns:a16="http://schemas.microsoft.com/office/drawing/2014/main" id="{8FEA5AF0-CA04-443A-B8DA-B77216D76EF4}"/>
              </a:ext>
            </a:extLst>
          </p:cNvPr>
          <p:cNvSpPr>
            <a:spLocks noGrp="1"/>
          </p:cNvSpPr>
          <p:nvPr>
            <p:ph type="ftr" sz="quarter" idx="10"/>
          </p:nvPr>
        </p:nvSpPr>
        <p:spPr bwMode="gray">
          <a:xfrm>
            <a:off x="6277200" y="6426000"/>
            <a:ext cx="4320000" cy="162000"/>
          </a:xfrm>
        </p:spPr>
        <p:txBody>
          <a:bodyPr/>
          <a:lstStyle/>
          <a:p>
            <a:r>
              <a:rPr lang="en-GB" noProof="0"/>
              <a:t>&lt;Confidential or Internal use only. To edit go to Insert then Header &amp; Footer&gt;</a:t>
            </a:r>
          </a:p>
        </p:txBody>
      </p:sp>
      <p:sp>
        <p:nvSpPr>
          <p:cNvPr id="3" name="Content Placeholder 1">
            <a:extLst>
              <a:ext uri="{FF2B5EF4-FFF2-40B4-BE49-F238E27FC236}">
                <a16:creationId xmlns:a16="http://schemas.microsoft.com/office/drawing/2014/main" id="{D8587DBF-DD56-4C78-AAB6-39DE5803E374}"/>
              </a:ext>
            </a:extLst>
          </p:cNvPr>
          <p:cNvSpPr>
            <a:spLocks noGrp="1"/>
          </p:cNvSpPr>
          <p:nvPr>
            <p:ph sz="half" idx="1"/>
          </p:nvPr>
        </p:nvSpPr>
        <p:spPr bwMode="gray">
          <a:xfrm>
            <a:off x="6277200" y="1602000"/>
            <a:ext cx="5148000" cy="453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a:extLst>
              <a:ext uri="{FF2B5EF4-FFF2-40B4-BE49-F238E27FC236}">
                <a16:creationId xmlns:a16="http://schemas.microsoft.com/office/drawing/2014/main" id="{924888C1-B843-43DA-8CFA-492FB3B808D4}"/>
              </a:ext>
            </a:extLst>
          </p:cNvPr>
          <p:cNvSpPr>
            <a:spLocks noGrp="1"/>
          </p:cNvSpPr>
          <p:nvPr>
            <p:ph type="title"/>
          </p:nvPr>
        </p:nvSpPr>
        <p:spPr bwMode="gray">
          <a:xfrm>
            <a:off x="6275999" y="450000"/>
            <a:ext cx="3672001" cy="864000"/>
          </a:xfrm>
        </p:spPr>
        <p:txBody>
          <a:bodyPr/>
          <a:lstStyle/>
          <a:p>
            <a:r>
              <a:rPr lang="en-US" noProof="0"/>
              <a:t>Click to edit Master title style</a:t>
            </a:r>
            <a:endParaRPr lang="en-GB" noProof="0"/>
          </a:p>
        </p:txBody>
      </p:sp>
      <p:sp>
        <p:nvSpPr>
          <p:cNvPr id="11" name="Coloured Background">
            <a:extLst>
              <a:ext uri="{FF2B5EF4-FFF2-40B4-BE49-F238E27FC236}">
                <a16:creationId xmlns:a16="http://schemas.microsoft.com/office/drawing/2014/main" id="{ADA234CC-75A5-4A94-BDB2-E9019948DF1E}"/>
              </a:ext>
            </a:extLst>
          </p:cNvPr>
          <p:cNvSpPr/>
          <p:nvPr userDrawn="1"/>
        </p:nvSpPr>
        <p:spPr bwMode="gray">
          <a:xfrm>
            <a:off x="-1" y="0"/>
            <a:ext cx="59147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Text Placeholder">
            <a:extLst>
              <a:ext uri="{FF2B5EF4-FFF2-40B4-BE49-F238E27FC236}">
                <a16:creationId xmlns:a16="http://schemas.microsoft.com/office/drawing/2014/main" id="{C50150B9-F6A0-4047-87FA-34C1D5B1C394}"/>
              </a:ext>
            </a:extLst>
          </p:cNvPr>
          <p:cNvSpPr>
            <a:spLocks noGrp="1"/>
          </p:cNvSpPr>
          <p:nvPr>
            <p:ph type="body" sz="quarter" idx="12"/>
          </p:nvPr>
        </p:nvSpPr>
        <p:spPr bwMode="gray">
          <a:xfrm>
            <a:off x="560999" y="449263"/>
            <a:ext cx="4792799" cy="5688012"/>
          </a:xfrm>
        </p:spPr>
        <p:txBody>
          <a:bodyPr anchor="ctr" anchorCtr="0"/>
          <a:lstStyle>
            <a:lvl1pPr>
              <a:defRPr sz="3600">
                <a:solidFill>
                  <a:schemeClr val="bg1"/>
                </a:solidFill>
              </a:defRPr>
            </a:lvl1pPr>
            <a:lvl2pPr>
              <a:defRPr sz="3600">
                <a:solidFill>
                  <a:schemeClr val="bg1"/>
                </a:solidFill>
              </a:defRPr>
            </a:lvl2pPr>
            <a:lvl3pPr>
              <a:buClr>
                <a:schemeClr val="bg1"/>
              </a:buClr>
              <a:defRPr sz="3600">
                <a:solidFill>
                  <a:schemeClr val="bg1"/>
                </a:solidFill>
              </a:defRPr>
            </a:lvl3pPr>
            <a:lvl4pPr>
              <a:buClr>
                <a:schemeClr val="bg1"/>
              </a:buClr>
              <a:defRPr sz="3600">
                <a:solidFill>
                  <a:schemeClr val="bg1"/>
                </a:solidFill>
              </a:defRPr>
            </a:lvl4pPr>
            <a:lvl5pPr>
              <a:buClr>
                <a:schemeClr val="bg1"/>
              </a:buClr>
              <a:defRPr sz="3600">
                <a:solidFill>
                  <a:schemeClr val="bg1"/>
                </a:solidFill>
              </a:defRPr>
            </a:lvl5pPr>
            <a:lvl6pPr marL="360000" indent="-360000">
              <a:buClr>
                <a:schemeClr val="bg1"/>
              </a:buClr>
              <a:buFont typeface="+mj-lt"/>
              <a:buAutoNum type="arabicPeriod"/>
              <a:defRPr sz="3600">
                <a:solidFill>
                  <a:schemeClr val="bg1"/>
                </a:solidFill>
              </a:defRPr>
            </a:lvl6pPr>
            <a:lvl7pPr marL="720000" indent="-360000">
              <a:buClr>
                <a:schemeClr val="bg1"/>
              </a:buClr>
              <a:buFont typeface="+mj-lt"/>
              <a:buAutoNum type="alphaLcPeriod"/>
              <a:defRPr sz="3600">
                <a:solidFill>
                  <a:schemeClr val="bg1"/>
                </a:solidFill>
              </a:defRPr>
            </a:lvl7pPr>
            <a:lvl8pPr marL="1080000" indent="-360000">
              <a:buClr>
                <a:schemeClr val="bg1"/>
              </a:buClr>
              <a:buFont typeface="+mj-lt"/>
              <a:buAutoNum type="romanLcPeriod"/>
              <a:defRPr sz="3600">
                <a:solidFill>
                  <a:schemeClr val="bg1"/>
                </a:solidFill>
              </a:defRPr>
            </a:lvl8pPr>
            <a:lvl9pPr>
              <a:defRPr sz="2000">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701146854"/>
      </p:ext>
    </p:extLst>
  </p:cSld>
  <p:clrMapOvr>
    <a:masterClrMapping/>
  </p:clrMapOvr>
  <p:extLst>
    <p:ext uri="{DCECCB84-F9BA-43D5-87BE-67443E8EF086}">
      <p15:sldGuideLst xmlns:p15="http://schemas.microsoft.com/office/powerpoint/2012/main">
        <p15:guide id="1" pos="3954" userDrawn="1">
          <p15:clr>
            <a:srgbClr val="A4A3A4"/>
          </p15:clr>
        </p15:guide>
        <p15:guide id="2" pos="3501"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7490D0F7-FD70-41A7-9B4E-25EBBDE280A6}"/>
              </a:ext>
            </a:extLst>
          </p:cNvPr>
          <p:cNvSpPr>
            <a:spLocks noGrp="1"/>
          </p:cNvSpPr>
          <p:nvPr>
            <p:ph type="sldNum" sz="quarter" idx="4"/>
          </p:nvPr>
        </p:nvSpPr>
        <p:spPr bwMode="gray">
          <a:xfrm>
            <a:off x="10974001" y="6426000"/>
            <a:ext cx="450000" cy="162000"/>
          </a:xfrm>
          <a:prstGeom prst="rect">
            <a:avLst/>
          </a:prstGeom>
        </p:spPr>
        <p:txBody>
          <a:bodyPr vert="horz" lIns="0" tIns="0" rIns="0" bIns="0" rtlCol="0" anchor="t" anchorCtr="0">
            <a:noAutofit/>
          </a:bodyPr>
          <a:lstStyle>
            <a:lvl1pPr algn="r">
              <a:defRPr sz="1000">
                <a:solidFill>
                  <a:schemeClr val="tx1"/>
                </a:solidFill>
              </a:defRPr>
            </a:lvl1pPr>
          </a:lstStyle>
          <a:p>
            <a:fld id="{45CD7037-63ED-4C9C-B3C0-280B1476C481}" type="slidenum">
              <a:rPr lang="en-GB" smtClean="0"/>
              <a:pPr/>
              <a:t>‹#›</a:t>
            </a:fld>
            <a:endParaRPr lang="en-GB"/>
          </a:p>
        </p:txBody>
      </p:sp>
      <p:sp>
        <p:nvSpPr>
          <p:cNvPr id="5" name="Footer Placeholder">
            <a:extLst>
              <a:ext uri="{FF2B5EF4-FFF2-40B4-BE49-F238E27FC236}">
                <a16:creationId xmlns:a16="http://schemas.microsoft.com/office/drawing/2014/main" id="{B7BDA530-88CD-41DC-AD9F-D0A980081653}"/>
              </a:ext>
            </a:extLst>
          </p:cNvPr>
          <p:cNvSpPr>
            <a:spLocks noGrp="1"/>
          </p:cNvSpPr>
          <p:nvPr>
            <p:ph type="ftr" sz="quarter" idx="3"/>
          </p:nvPr>
        </p:nvSpPr>
        <p:spPr bwMode="gray">
          <a:xfrm>
            <a:off x="768001" y="6426000"/>
            <a:ext cx="7200000" cy="162000"/>
          </a:xfrm>
          <a:prstGeom prst="rect">
            <a:avLst/>
          </a:prstGeom>
        </p:spPr>
        <p:txBody>
          <a:bodyPr vert="horz" lIns="0" tIns="0" rIns="0" bIns="0" rtlCol="0" anchor="t" anchorCtr="0">
            <a:noAutofit/>
          </a:bodyPr>
          <a:lstStyle>
            <a:lvl1pPr algn="l">
              <a:defRPr sz="1000">
                <a:solidFill>
                  <a:schemeClr val="tx1"/>
                </a:solidFill>
              </a:defRPr>
            </a:lvl1pPr>
          </a:lstStyle>
          <a:p>
            <a:r>
              <a:rPr lang="en-GB"/>
              <a:t>&lt;Confidential or Internal use only. To edit go to Insert then Header &amp; Footer&gt;</a:t>
            </a:r>
          </a:p>
        </p:txBody>
      </p:sp>
      <p:sp>
        <p:nvSpPr>
          <p:cNvPr id="3" name="Text Placeholder">
            <a:extLst>
              <a:ext uri="{FF2B5EF4-FFF2-40B4-BE49-F238E27FC236}">
                <a16:creationId xmlns:a16="http://schemas.microsoft.com/office/drawing/2014/main" id="{A39AE2E7-5365-4733-BD8D-86E627B2EFF4}"/>
              </a:ext>
            </a:extLst>
          </p:cNvPr>
          <p:cNvSpPr>
            <a:spLocks noGrp="1"/>
          </p:cNvSpPr>
          <p:nvPr>
            <p:ph type="body" idx="1"/>
          </p:nvPr>
        </p:nvSpPr>
        <p:spPr bwMode="gray">
          <a:xfrm>
            <a:off x="768001" y="1602000"/>
            <a:ext cx="10656000" cy="4536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DUAL Logo">
            <a:extLst>
              <a:ext uri="{FF2B5EF4-FFF2-40B4-BE49-F238E27FC236}">
                <a16:creationId xmlns:a16="http://schemas.microsoft.com/office/drawing/2014/main" id="{C385EAB9-C8E3-4943-9E12-66A183FF674D}"/>
              </a:ext>
            </a:extLst>
          </p:cNvPr>
          <p:cNvSpPr>
            <a:spLocks noChangeAspect="1" noEditPoints="1"/>
          </p:cNvSpPr>
          <p:nvPr userDrawn="1"/>
        </p:nvSpPr>
        <p:spPr bwMode="gray">
          <a:xfrm>
            <a:off x="10233025" y="449263"/>
            <a:ext cx="1190625" cy="360362"/>
          </a:xfrm>
          <a:custGeom>
            <a:avLst/>
            <a:gdLst>
              <a:gd name="T0" fmla="*/ 1221 w 1592"/>
              <a:gd name="T1" fmla="*/ 472 h 481"/>
              <a:gd name="T2" fmla="*/ 1180 w 1592"/>
              <a:gd name="T3" fmla="*/ 411 h 481"/>
              <a:gd name="T4" fmla="*/ 1093 w 1592"/>
              <a:gd name="T5" fmla="*/ 155 h 481"/>
              <a:gd name="T6" fmla="*/ 1012 w 1592"/>
              <a:gd name="T7" fmla="*/ 393 h 481"/>
              <a:gd name="T8" fmla="*/ 986 w 1592"/>
              <a:gd name="T9" fmla="*/ 472 h 481"/>
              <a:gd name="T10" fmla="*/ 986 w 1592"/>
              <a:gd name="T11" fmla="*/ 411 h 481"/>
              <a:gd name="T12" fmla="*/ 1004 w 1592"/>
              <a:gd name="T13" fmla="*/ 358 h 481"/>
              <a:gd name="T14" fmla="*/ 1093 w 1592"/>
              <a:gd name="T15" fmla="*/ 94 h 481"/>
              <a:gd name="T16" fmla="*/ 1183 w 1592"/>
              <a:gd name="T17" fmla="*/ 358 h 481"/>
              <a:gd name="T18" fmla="*/ 1201 w 1592"/>
              <a:gd name="T19" fmla="*/ 411 h 481"/>
              <a:gd name="T20" fmla="*/ 191 w 1592"/>
              <a:gd name="T21" fmla="*/ 442 h 481"/>
              <a:gd name="T22" fmla="*/ 21 w 1592"/>
              <a:gd name="T23" fmla="*/ 240 h 481"/>
              <a:gd name="T24" fmla="*/ 191 w 1592"/>
              <a:gd name="T25" fmla="*/ 39 h 481"/>
              <a:gd name="T26" fmla="*/ 695 w 1592"/>
              <a:gd name="T27" fmla="*/ 437 h 481"/>
              <a:gd name="T28" fmla="*/ 804 w 1592"/>
              <a:gd name="T29" fmla="*/ 9 h 481"/>
              <a:gd name="T30" fmla="*/ 783 w 1592"/>
              <a:gd name="T31" fmla="*/ 305 h 481"/>
              <a:gd name="T32" fmla="*/ 696 w 1592"/>
              <a:gd name="T33" fmla="*/ 413 h 481"/>
              <a:gd name="T34" fmla="*/ 609 w 1592"/>
              <a:gd name="T35" fmla="*/ 305 h 481"/>
              <a:gd name="T36" fmla="*/ 587 w 1592"/>
              <a:gd name="T37" fmla="*/ 9 h 481"/>
              <a:gd name="T38" fmla="*/ 695 w 1592"/>
              <a:gd name="T39" fmla="*/ 437 h 481"/>
              <a:gd name="T40" fmla="*/ 230 w 1592"/>
              <a:gd name="T41" fmla="*/ 62 h 481"/>
              <a:gd name="T42" fmla="*/ 230 w 1592"/>
              <a:gd name="T43" fmla="*/ 419 h 481"/>
              <a:gd name="T44" fmla="*/ 251 w 1592"/>
              <a:gd name="T45" fmla="*/ 67 h 481"/>
              <a:gd name="T46" fmla="*/ 231 w 1592"/>
              <a:gd name="T47" fmla="*/ 62 h 481"/>
              <a:gd name="T48" fmla="*/ 1425 w 1592"/>
              <a:gd name="T49" fmla="*/ 9 h 481"/>
              <a:gd name="T50" fmla="*/ 1404 w 1592"/>
              <a:gd name="T51" fmla="*/ 432 h 481"/>
              <a:gd name="T52" fmla="*/ 1592 w 1592"/>
              <a:gd name="T53" fmla="*/ 408 h 481"/>
              <a:gd name="T54" fmla="*/ 1387 w 1592"/>
              <a:gd name="T55" fmla="*/ 9 h 481"/>
              <a:gd name="T56" fmla="*/ 1365 w 1592"/>
              <a:gd name="T57" fmla="*/ 472 h 481"/>
              <a:gd name="T58" fmla="*/ 1592 w 1592"/>
              <a:gd name="T59" fmla="*/ 450 h 481"/>
              <a:gd name="T60" fmla="*/ 1387 w 1592"/>
              <a:gd name="T61" fmla="*/ 9 h 481"/>
              <a:gd name="T62" fmla="*/ 202 w 1592"/>
              <a:gd name="T63" fmla="*/ 481 h 481"/>
              <a:gd name="T64" fmla="*/ 191 w 1592"/>
              <a:gd name="T65" fmla="*/ 442 h 481"/>
              <a:gd name="T66" fmla="*/ 191 w 1592"/>
              <a:gd name="T67" fmla="*/ 60 h 481"/>
              <a:gd name="T68" fmla="*/ 191 w 1592"/>
              <a:gd name="T69" fmla="*/ 0 h 481"/>
              <a:gd name="T70" fmla="*/ 442 w 1592"/>
              <a:gd name="T71" fmla="*/ 240 h 481"/>
              <a:gd name="T72" fmla="*/ 212 w 1592"/>
              <a:gd name="T73" fmla="*/ 21 h 481"/>
              <a:gd name="T74" fmla="*/ 421 w 1592"/>
              <a:gd name="T75" fmla="*/ 240 h 481"/>
              <a:gd name="T76" fmla="*/ 784 w 1592"/>
              <a:gd name="T77" fmla="*/ 419 h 481"/>
              <a:gd name="T78" fmla="*/ 608 w 1592"/>
              <a:gd name="T79" fmla="*/ 419 h 481"/>
              <a:gd name="T80" fmla="*/ 570 w 1592"/>
              <a:gd name="T81" fmla="*/ 9 h 481"/>
              <a:gd name="T82" fmla="*/ 549 w 1592"/>
              <a:gd name="T83" fmla="*/ 309 h 481"/>
              <a:gd name="T84" fmla="*/ 843 w 1592"/>
              <a:gd name="T85" fmla="*/ 309 h 481"/>
              <a:gd name="T86" fmla="*/ 822 w 1592"/>
              <a:gd name="T87" fmla="*/ 9 h 481"/>
              <a:gd name="T88" fmla="*/ 230 w 1592"/>
              <a:gd name="T89" fmla="*/ 41 h 481"/>
              <a:gd name="T90" fmla="*/ 230 w 1592"/>
              <a:gd name="T91" fmla="*/ 62 h 481"/>
              <a:gd name="T92" fmla="*/ 231 w 1592"/>
              <a:gd name="T93" fmla="*/ 62 h 481"/>
              <a:gd name="T94" fmla="*/ 251 w 1592"/>
              <a:gd name="T95" fmla="*/ 67 h 481"/>
              <a:gd name="T96" fmla="*/ 251 w 1592"/>
              <a:gd name="T97" fmla="*/ 67 h 481"/>
              <a:gd name="T98" fmla="*/ 251 w 1592"/>
              <a:gd name="T99" fmla="*/ 414 h 481"/>
              <a:gd name="T100" fmla="*/ 230 w 1592"/>
              <a:gd name="T101" fmla="*/ 440 h 481"/>
              <a:gd name="T102" fmla="*/ 230 w 1592"/>
              <a:gd name="T103" fmla="*/ 41 h 481"/>
              <a:gd name="T104" fmla="*/ 1104 w 1592"/>
              <a:gd name="T105" fmla="*/ 10 h 481"/>
              <a:gd name="T106" fmla="*/ 1083 w 1592"/>
              <a:gd name="T107" fmla="*/ 8 h 481"/>
              <a:gd name="T108" fmla="*/ 1075 w 1592"/>
              <a:gd name="T109" fmla="*/ 34 h 481"/>
              <a:gd name="T110" fmla="*/ 926 w 1592"/>
              <a:gd name="T111" fmla="*/ 472 h 481"/>
              <a:gd name="T112" fmla="*/ 1075 w 1592"/>
              <a:gd name="T113" fmla="*/ 95 h 481"/>
              <a:gd name="T114" fmla="*/ 1093 w 1592"/>
              <a:gd name="T115" fmla="*/ 41 h 481"/>
              <a:gd name="T116" fmla="*/ 1112 w 1592"/>
              <a:gd name="T117" fmla="*/ 95 h 481"/>
              <a:gd name="T118" fmla="*/ 1260 w 1592"/>
              <a:gd name="T119" fmla="*/ 472 h 481"/>
              <a:gd name="T120" fmla="*/ 1112 w 1592"/>
              <a:gd name="T121" fmla="*/ 3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2" h="481">
                <a:moveTo>
                  <a:pt x="1201" y="411"/>
                </a:moveTo>
                <a:cubicBezTo>
                  <a:pt x="1221" y="472"/>
                  <a:pt x="1221" y="472"/>
                  <a:pt x="1221" y="472"/>
                </a:cubicBezTo>
                <a:cubicBezTo>
                  <a:pt x="1201" y="472"/>
                  <a:pt x="1201" y="472"/>
                  <a:pt x="1201" y="472"/>
                </a:cubicBezTo>
                <a:cubicBezTo>
                  <a:pt x="1180" y="411"/>
                  <a:pt x="1180" y="411"/>
                  <a:pt x="1180" y="411"/>
                </a:cubicBezTo>
                <a:cubicBezTo>
                  <a:pt x="1162" y="358"/>
                  <a:pt x="1162" y="358"/>
                  <a:pt x="1162" y="358"/>
                </a:cubicBezTo>
                <a:cubicBezTo>
                  <a:pt x="1093" y="155"/>
                  <a:pt x="1093" y="155"/>
                  <a:pt x="1093" y="155"/>
                </a:cubicBezTo>
                <a:cubicBezTo>
                  <a:pt x="1024" y="358"/>
                  <a:pt x="1024" y="358"/>
                  <a:pt x="1024" y="358"/>
                </a:cubicBezTo>
                <a:cubicBezTo>
                  <a:pt x="1012" y="393"/>
                  <a:pt x="1012" y="393"/>
                  <a:pt x="1012" y="393"/>
                </a:cubicBezTo>
                <a:cubicBezTo>
                  <a:pt x="1006" y="411"/>
                  <a:pt x="1006" y="411"/>
                  <a:pt x="1006" y="411"/>
                </a:cubicBezTo>
                <a:cubicBezTo>
                  <a:pt x="986" y="472"/>
                  <a:pt x="986" y="472"/>
                  <a:pt x="986" y="472"/>
                </a:cubicBezTo>
                <a:cubicBezTo>
                  <a:pt x="965" y="472"/>
                  <a:pt x="965" y="472"/>
                  <a:pt x="965" y="472"/>
                </a:cubicBezTo>
                <a:cubicBezTo>
                  <a:pt x="986" y="411"/>
                  <a:pt x="986" y="411"/>
                  <a:pt x="986" y="411"/>
                </a:cubicBezTo>
                <a:cubicBezTo>
                  <a:pt x="992" y="393"/>
                  <a:pt x="992" y="393"/>
                  <a:pt x="992" y="393"/>
                </a:cubicBezTo>
                <a:cubicBezTo>
                  <a:pt x="1004" y="358"/>
                  <a:pt x="1004" y="358"/>
                  <a:pt x="1004" y="358"/>
                </a:cubicBezTo>
                <a:cubicBezTo>
                  <a:pt x="1083" y="125"/>
                  <a:pt x="1083" y="125"/>
                  <a:pt x="1083" y="125"/>
                </a:cubicBezTo>
                <a:cubicBezTo>
                  <a:pt x="1093" y="94"/>
                  <a:pt x="1093" y="94"/>
                  <a:pt x="1093" y="94"/>
                </a:cubicBezTo>
                <a:cubicBezTo>
                  <a:pt x="1104" y="125"/>
                  <a:pt x="1104" y="125"/>
                  <a:pt x="1104" y="125"/>
                </a:cubicBezTo>
                <a:cubicBezTo>
                  <a:pt x="1183" y="358"/>
                  <a:pt x="1183" y="358"/>
                  <a:pt x="1183" y="358"/>
                </a:cubicBezTo>
                <a:cubicBezTo>
                  <a:pt x="1195" y="393"/>
                  <a:pt x="1195" y="393"/>
                  <a:pt x="1195" y="393"/>
                </a:cubicBezTo>
                <a:lnTo>
                  <a:pt x="1201" y="411"/>
                </a:lnTo>
                <a:close/>
                <a:moveTo>
                  <a:pt x="0" y="240"/>
                </a:moveTo>
                <a:cubicBezTo>
                  <a:pt x="0" y="348"/>
                  <a:pt x="85" y="436"/>
                  <a:pt x="191" y="442"/>
                </a:cubicBezTo>
                <a:cubicBezTo>
                  <a:pt x="191" y="421"/>
                  <a:pt x="191" y="421"/>
                  <a:pt x="191" y="421"/>
                </a:cubicBezTo>
                <a:cubicBezTo>
                  <a:pt x="97" y="415"/>
                  <a:pt x="21" y="336"/>
                  <a:pt x="21" y="240"/>
                </a:cubicBezTo>
                <a:cubicBezTo>
                  <a:pt x="21" y="144"/>
                  <a:pt x="97" y="66"/>
                  <a:pt x="191" y="60"/>
                </a:cubicBezTo>
                <a:cubicBezTo>
                  <a:pt x="191" y="39"/>
                  <a:pt x="191" y="39"/>
                  <a:pt x="191" y="39"/>
                </a:cubicBezTo>
                <a:cubicBezTo>
                  <a:pt x="85" y="44"/>
                  <a:pt x="0" y="133"/>
                  <a:pt x="0" y="240"/>
                </a:cubicBezTo>
                <a:close/>
                <a:moveTo>
                  <a:pt x="695" y="437"/>
                </a:moveTo>
                <a:cubicBezTo>
                  <a:pt x="748" y="437"/>
                  <a:pt x="804" y="397"/>
                  <a:pt x="804" y="310"/>
                </a:cubicBezTo>
                <a:cubicBezTo>
                  <a:pt x="804" y="9"/>
                  <a:pt x="804" y="9"/>
                  <a:pt x="804" y="9"/>
                </a:cubicBezTo>
                <a:cubicBezTo>
                  <a:pt x="783" y="9"/>
                  <a:pt x="783" y="9"/>
                  <a:pt x="783" y="9"/>
                </a:cubicBezTo>
                <a:cubicBezTo>
                  <a:pt x="783" y="305"/>
                  <a:pt x="783" y="305"/>
                  <a:pt x="783" y="305"/>
                </a:cubicBezTo>
                <a:cubicBezTo>
                  <a:pt x="783" y="341"/>
                  <a:pt x="776" y="369"/>
                  <a:pt x="761" y="387"/>
                </a:cubicBezTo>
                <a:cubicBezTo>
                  <a:pt x="746" y="404"/>
                  <a:pt x="725" y="413"/>
                  <a:pt x="696" y="413"/>
                </a:cubicBezTo>
                <a:cubicBezTo>
                  <a:pt x="668" y="413"/>
                  <a:pt x="646" y="404"/>
                  <a:pt x="631" y="387"/>
                </a:cubicBezTo>
                <a:cubicBezTo>
                  <a:pt x="616" y="369"/>
                  <a:pt x="609" y="341"/>
                  <a:pt x="609" y="305"/>
                </a:cubicBezTo>
                <a:cubicBezTo>
                  <a:pt x="609" y="9"/>
                  <a:pt x="609" y="9"/>
                  <a:pt x="609" y="9"/>
                </a:cubicBezTo>
                <a:cubicBezTo>
                  <a:pt x="587" y="9"/>
                  <a:pt x="587" y="9"/>
                  <a:pt x="587" y="9"/>
                </a:cubicBezTo>
                <a:cubicBezTo>
                  <a:pt x="587" y="310"/>
                  <a:pt x="587" y="310"/>
                  <a:pt x="587" y="310"/>
                </a:cubicBezTo>
                <a:cubicBezTo>
                  <a:pt x="587" y="398"/>
                  <a:pt x="642" y="437"/>
                  <a:pt x="695" y="437"/>
                </a:cubicBezTo>
                <a:close/>
                <a:moveTo>
                  <a:pt x="231" y="62"/>
                </a:moveTo>
                <a:cubicBezTo>
                  <a:pt x="231" y="62"/>
                  <a:pt x="230" y="62"/>
                  <a:pt x="230" y="62"/>
                </a:cubicBezTo>
                <a:cubicBezTo>
                  <a:pt x="230" y="62"/>
                  <a:pt x="230" y="62"/>
                  <a:pt x="230" y="62"/>
                </a:cubicBezTo>
                <a:cubicBezTo>
                  <a:pt x="230" y="419"/>
                  <a:pt x="230" y="419"/>
                  <a:pt x="230" y="419"/>
                </a:cubicBezTo>
                <a:cubicBezTo>
                  <a:pt x="237" y="418"/>
                  <a:pt x="244" y="416"/>
                  <a:pt x="251" y="414"/>
                </a:cubicBezTo>
                <a:cubicBezTo>
                  <a:pt x="251" y="67"/>
                  <a:pt x="251" y="67"/>
                  <a:pt x="251" y="67"/>
                </a:cubicBezTo>
                <a:cubicBezTo>
                  <a:pt x="248" y="66"/>
                  <a:pt x="246" y="65"/>
                  <a:pt x="244" y="65"/>
                </a:cubicBezTo>
                <a:cubicBezTo>
                  <a:pt x="239" y="64"/>
                  <a:pt x="235" y="63"/>
                  <a:pt x="231" y="62"/>
                </a:cubicBezTo>
                <a:close/>
                <a:moveTo>
                  <a:pt x="1425" y="408"/>
                </a:moveTo>
                <a:cubicBezTo>
                  <a:pt x="1425" y="9"/>
                  <a:pt x="1425" y="9"/>
                  <a:pt x="1425" y="9"/>
                </a:cubicBezTo>
                <a:cubicBezTo>
                  <a:pt x="1404" y="9"/>
                  <a:pt x="1404" y="9"/>
                  <a:pt x="1404" y="9"/>
                </a:cubicBezTo>
                <a:cubicBezTo>
                  <a:pt x="1404" y="432"/>
                  <a:pt x="1404" y="432"/>
                  <a:pt x="1404" y="432"/>
                </a:cubicBezTo>
                <a:cubicBezTo>
                  <a:pt x="1592" y="432"/>
                  <a:pt x="1592" y="432"/>
                  <a:pt x="1592" y="432"/>
                </a:cubicBezTo>
                <a:cubicBezTo>
                  <a:pt x="1592" y="408"/>
                  <a:pt x="1592" y="408"/>
                  <a:pt x="1592" y="408"/>
                </a:cubicBezTo>
                <a:lnTo>
                  <a:pt x="1425" y="408"/>
                </a:lnTo>
                <a:close/>
                <a:moveTo>
                  <a:pt x="1387" y="9"/>
                </a:moveTo>
                <a:cubicBezTo>
                  <a:pt x="1365" y="9"/>
                  <a:pt x="1365" y="9"/>
                  <a:pt x="1365" y="9"/>
                </a:cubicBezTo>
                <a:cubicBezTo>
                  <a:pt x="1365" y="472"/>
                  <a:pt x="1365" y="472"/>
                  <a:pt x="1365" y="472"/>
                </a:cubicBezTo>
                <a:cubicBezTo>
                  <a:pt x="1592" y="472"/>
                  <a:pt x="1592" y="472"/>
                  <a:pt x="1592" y="472"/>
                </a:cubicBezTo>
                <a:cubicBezTo>
                  <a:pt x="1592" y="450"/>
                  <a:pt x="1592" y="450"/>
                  <a:pt x="1592" y="450"/>
                </a:cubicBezTo>
                <a:cubicBezTo>
                  <a:pt x="1387" y="450"/>
                  <a:pt x="1387" y="450"/>
                  <a:pt x="1387" y="450"/>
                </a:cubicBezTo>
                <a:lnTo>
                  <a:pt x="1387" y="9"/>
                </a:lnTo>
                <a:close/>
                <a:moveTo>
                  <a:pt x="442" y="240"/>
                </a:moveTo>
                <a:cubicBezTo>
                  <a:pt x="442" y="373"/>
                  <a:pt x="334" y="481"/>
                  <a:pt x="202" y="481"/>
                </a:cubicBezTo>
                <a:cubicBezTo>
                  <a:pt x="191" y="481"/>
                  <a:pt x="191" y="481"/>
                  <a:pt x="191" y="481"/>
                </a:cubicBezTo>
                <a:cubicBezTo>
                  <a:pt x="191" y="442"/>
                  <a:pt x="191" y="442"/>
                  <a:pt x="191" y="442"/>
                </a:cubicBezTo>
                <a:cubicBezTo>
                  <a:pt x="191" y="421"/>
                  <a:pt x="191" y="421"/>
                  <a:pt x="191" y="421"/>
                </a:cubicBezTo>
                <a:cubicBezTo>
                  <a:pt x="191" y="60"/>
                  <a:pt x="191" y="60"/>
                  <a:pt x="191" y="60"/>
                </a:cubicBezTo>
                <a:cubicBezTo>
                  <a:pt x="191" y="39"/>
                  <a:pt x="191" y="39"/>
                  <a:pt x="191" y="39"/>
                </a:cubicBezTo>
                <a:cubicBezTo>
                  <a:pt x="191" y="0"/>
                  <a:pt x="191" y="0"/>
                  <a:pt x="191" y="0"/>
                </a:cubicBezTo>
                <a:cubicBezTo>
                  <a:pt x="202" y="0"/>
                  <a:pt x="202" y="0"/>
                  <a:pt x="202" y="0"/>
                </a:cubicBezTo>
                <a:cubicBezTo>
                  <a:pt x="334" y="0"/>
                  <a:pt x="442" y="108"/>
                  <a:pt x="442" y="240"/>
                </a:cubicBezTo>
                <a:close/>
                <a:moveTo>
                  <a:pt x="421" y="240"/>
                </a:moveTo>
                <a:cubicBezTo>
                  <a:pt x="421" y="123"/>
                  <a:pt x="328" y="27"/>
                  <a:pt x="212" y="21"/>
                </a:cubicBezTo>
                <a:cubicBezTo>
                  <a:pt x="212" y="459"/>
                  <a:pt x="212" y="459"/>
                  <a:pt x="212" y="459"/>
                </a:cubicBezTo>
                <a:cubicBezTo>
                  <a:pt x="328" y="454"/>
                  <a:pt x="421" y="358"/>
                  <a:pt x="421" y="240"/>
                </a:cubicBezTo>
                <a:close/>
                <a:moveTo>
                  <a:pt x="822" y="312"/>
                </a:moveTo>
                <a:cubicBezTo>
                  <a:pt x="822" y="356"/>
                  <a:pt x="809" y="393"/>
                  <a:pt x="784" y="419"/>
                </a:cubicBezTo>
                <a:cubicBezTo>
                  <a:pt x="761" y="442"/>
                  <a:pt x="729" y="455"/>
                  <a:pt x="695" y="455"/>
                </a:cubicBezTo>
                <a:cubicBezTo>
                  <a:pt x="661" y="455"/>
                  <a:pt x="630" y="442"/>
                  <a:pt x="608" y="419"/>
                </a:cubicBezTo>
                <a:cubicBezTo>
                  <a:pt x="583" y="393"/>
                  <a:pt x="570" y="356"/>
                  <a:pt x="570" y="312"/>
                </a:cubicBezTo>
                <a:cubicBezTo>
                  <a:pt x="570" y="9"/>
                  <a:pt x="570" y="9"/>
                  <a:pt x="570" y="9"/>
                </a:cubicBezTo>
                <a:cubicBezTo>
                  <a:pt x="549" y="9"/>
                  <a:pt x="549" y="9"/>
                  <a:pt x="549" y="9"/>
                </a:cubicBezTo>
                <a:cubicBezTo>
                  <a:pt x="549" y="309"/>
                  <a:pt x="549" y="309"/>
                  <a:pt x="549" y="309"/>
                </a:cubicBezTo>
                <a:cubicBezTo>
                  <a:pt x="549" y="413"/>
                  <a:pt x="605" y="478"/>
                  <a:pt x="696" y="478"/>
                </a:cubicBezTo>
                <a:cubicBezTo>
                  <a:pt x="787" y="478"/>
                  <a:pt x="843" y="413"/>
                  <a:pt x="843" y="309"/>
                </a:cubicBezTo>
                <a:cubicBezTo>
                  <a:pt x="843" y="9"/>
                  <a:pt x="843" y="9"/>
                  <a:pt x="843" y="9"/>
                </a:cubicBezTo>
                <a:cubicBezTo>
                  <a:pt x="822" y="9"/>
                  <a:pt x="822" y="9"/>
                  <a:pt x="822" y="9"/>
                </a:cubicBezTo>
                <a:lnTo>
                  <a:pt x="822" y="312"/>
                </a:lnTo>
                <a:close/>
                <a:moveTo>
                  <a:pt x="230" y="41"/>
                </a:moveTo>
                <a:cubicBezTo>
                  <a:pt x="230" y="62"/>
                  <a:pt x="230" y="62"/>
                  <a:pt x="230" y="62"/>
                </a:cubicBezTo>
                <a:cubicBezTo>
                  <a:pt x="230" y="62"/>
                  <a:pt x="230" y="62"/>
                  <a:pt x="230" y="62"/>
                </a:cubicBezTo>
                <a:cubicBezTo>
                  <a:pt x="230" y="62"/>
                  <a:pt x="230" y="62"/>
                  <a:pt x="230" y="62"/>
                </a:cubicBezTo>
                <a:cubicBezTo>
                  <a:pt x="230" y="62"/>
                  <a:pt x="231" y="62"/>
                  <a:pt x="231" y="62"/>
                </a:cubicBezTo>
                <a:cubicBezTo>
                  <a:pt x="235" y="63"/>
                  <a:pt x="239" y="64"/>
                  <a:pt x="244" y="65"/>
                </a:cubicBezTo>
                <a:cubicBezTo>
                  <a:pt x="246" y="65"/>
                  <a:pt x="248" y="66"/>
                  <a:pt x="251" y="67"/>
                </a:cubicBezTo>
                <a:cubicBezTo>
                  <a:pt x="251" y="67"/>
                  <a:pt x="251" y="67"/>
                  <a:pt x="251" y="67"/>
                </a:cubicBezTo>
                <a:cubicBezTo>
                  <a:pt x="251" y="67"/>
                  <a:pt x="251" y="67"/>
                  <a:pt x="251" y="67"/>
                </a:cubicBezTo>
                <a:cubicBezTo>
                  <a:pt x="327" y="88"/>
                  <a:pt x="382" y="158"/>
                  <a:pt x="382" y="240"/>
                </a:cubicBezTo>
                <a:cubicBezTo>
                  <a:pt x="382" y="323"/>
                  <a:pt x="327" y="393"/>
                  <a:pt x="251" y="414"/>
                </a:cubicBezTo>
                <a:cubicBezTo>
                  <a:pt x="244" y="416"/>
                  <a:pt x="237" y="418"/>
                  <a:pt x="230" y="419"/>
                </a:cubicBezTo>
                <a:cubicBezTo>
                  <a:pt x="230" y="440"/>
                  <a:pt x="230" y="440"/>
                  <a:pt x="230" y="440"/>
                </a:cubicBezTo>
                <a:cubicBezTo>
                  <a:pt x="328" y="426"/>
                  <a:pt x="403" y="342"/>
                  <a:pt x="403" y="240"/>
                </a:cubicBezTo>
                <a:cubicBezTo>
                  <a:pt x="403" y="139"/>
                  <a:pt x="328" y="55"/>
                  <a:pt x="230" y="41"/>
                </a:cubicBezTo>
                <a:close/>
                <a:moveTo>
                  <a:pt x="1112" y="34"/>
                </a:moveTo>
                <a:cubicBezTo>
                  <a:pt x="1104" y="10"/>
                  <a:pt x="1104" y="10"/>
                  <a:pt x="1104" y="10"/>
                </a:cubicBezTo>
                <a:cubicBezTo>
                  <a:pt x="1103" y="8"/>
                  <a:pt x="1103" y="8"/>
                  <a:pt x="1103" y="8"/>
                </a:cubicBezTo>
                <a:cubicBezTo>
                  <a:pt x="1083" y="8"/>
                  <a:pt x="1083" y="8"/>
                  <a:pt x="1083" y="8"/>
                </a:cubicBezTo>
                <a:cubicBezTo>
                  <a:pt x="1083" y="10"/>
                  <a:pt x="1083" y="10"/>
                  <a:pt x="1083" y="10"/>
                </a:cubicBezTo>
                <a:cubicBezTo>
                  <a:pt x="1075" y="34"/>
                  <a:pt x="1075" y="34"/>
                  <a:pt x="1075" y="34"/>
                </a:cubicBezTo>
                <a:cubicBezTo>
                  <a:pt x="1064" y="64"/>
                  <a:pt x="1064" y="64"/>
                  <a:pt x="1064" y="64"/>
                </a:cubicBezTo>
                <a:cubicBezTo>
                  <a:pt x="926" y="472"/>
                  <a:pt x="926" y="472"/>
                  <a:pt x="926" y="472"/>
                </a:cubicBezTo>
                <a:cubicBezTo>
                  <a:pt x="947" y="472"/>
                  <a:pt x="947" y="472"/>
                  <a:pt x="947" y="472"/>
                </a:cubicBezTo>
                <a:cubicBezTo>
                  <a:pt x="1075" y="95"/>
                  <a:pt x="1075" y="95"/>
                  <a:pt x="1075" y="95"/>
                </a:cubicBezTo>
                <a:cubicBezTo>
                  <a:pt x="1085" y="64"/>
                  <a:pt x="1085" y="64"/>
                  <a:pt x="1085" y="64"/>
                </a:cubicBezTo>
                <a:cubicBezTo>
                  <a:pt x="1093" y="41"/>
                  <a:pt x="1093" y="41"/>
                  <a:pt x="1093" y="41"/>
                </a:cubicBezTo>
                <a:cubicBezTo>
                  <a:pt x="1101" y="64"/>
                  <a:pt x="1101" y="64"/>
                  <a:pt x="1101" y="64"/>
                </a:cubicBezTo>
                <a:cubicBezTo>
                  <a:pt x="1112" y="95"/>
                  <a:pt x="1112" y="95"/>
                  <a:pt x="1112" y="95"/>
                </a:cubicBezTo>
                <a:cubicBezTo>
                  <a:pt x="1240" y="472"/>
                  <a:pt x="1240" y="472"/>
                  <a:pt x="1240" y="472"/>
                </a:cubicBezTo>
                <a:cubicBezTo>
                  <a:pt x="1260" y="472"/>
                  <a:pt x="1260" y="472"/>
                  <a:pt x="1260" y="472"/>
                </a:cubicBezTo>
                <a:cubicBezTo>
                  <a:pt x="1122" y="64"/>
                  <a:pt x="1122" y="64"/>
                  <a:pt x="1122" y="64"/>
                </a:cubicBezTo>
                <a:lnTo>
                  <a:pt x="1112" y="3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2" name="Title Placeholder">
            <a:extLst>
              <a:ext uri="{FF2B5EF4-FFF2-40B4-BE49-F238E27FC236}">
                <a16:creationId xmlns:a16="http://schemas.microsoft.com/office/drawing/2014/main" id="{FF88BCCD-DFE4-41FE-8296-AE4DA0E5327C}"/>
              </a:ext>
            </a:extLst>
          </p:cNvPr>
          <p:cNvSpPr>
            <a:spLocks noGrp="1"/>
          </p:cNvSpPr>
          <p:nvPr>
            <p:ph type="title"/>
          </p:nvPr>
        </p:nvSpPr>
        <p:spPr bwMode="gray">
          <a:xfrm>
            <a:off x="768001" y="450000"/>
            <a:ext cx="9180000" cy="8640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7" name="Rectangle 6">
            <a:extLst>
              <a:ext uri="{FF2B5EF4-FFF2-40B4-BE49-F238E27FC236}">
                <a16:creationId xmlns:a16="http://schemas.microsoft.com/office/drawing/2014/main" id="{DA0C29EC-85CE-49ED-A15D-CB24CF2D1168}"/>
              </a:ext>
            </a:extLst>
          </p:cNvPr>
          <p:cNvSpPr/>
          <p:nvPr userDrawn="1"/>
        </p:nvSpPr>
        <p:spPr bwMode="gray">
          <a:xfrm>
            <a:off x="12552000" y="0"/>
            <a:ext cx="3541950" cy="227942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0000" tIns="180000" rIns="180000" bIns="180000" rtlCol="0" anchor="t" anchorCtr="0">
            <a:spAutoFit/>
          </a:bodyPr>
          <a:lstStyle/>
          <a:p>
            <a:pPr algn="l">
              <a:spcBef>
                <a:spcPts val="1200"/>
              </a:spcBef>
            </a:pPr>
            <a:r>
              <a:rPr lang="en-GB" sz="1200" b="1">
                <a:solidFill>
                  <a:schemeClr val="tx2"/>
                </a:solidFill>
              </a:rPr>
              <a:t>(1</a:t>
            </a:r>
            <a:r>
              <a:rPr lang="en-GB" sz="1200" b="1" baseline="30000">
                <a:solidFill>
                  <a:schemeClr val="tx2"/>
                </a:solidFill>
              </a:rPr>
              <a:t>st</a:t>
            </a:r>
            <a:r>
              <a:rPr lang="en-GB" sz="1200" b="1">
                <a:solidFill>
                  <a:schemeClr val="tx2"/>
                </a:solidFill>
              </a:rPr>
              <a:t> level)</a:t>
            </a:r>
            <a:r>
              <a:rPr lang="en-GB" sz="1200" b="1" baseline="0">
                <a:solidFill>
                  <a:schemeClr val="tx2"/>
                </a:solidFill>
              </a:rPr>
              <a:t> Subheading</a:t>
            </a:r>
          </a:p>
          <a:p>
            <a:pPr algn="l">
              <a:spcBef>
                <a:spcPts val="600"/>
              </a:spcBef>
            </a:pPr>
            <a:r>
              <a:rPr lang="en-GB" sz="1200" baseline="0">
                <a:solidFill>
                  <a:schemeClr val="tx2"/>
                </a:solidFill>
              </a:rPr>
              <a:t>(2</a:t>
            </a:r>
            <a:r>
              <a:rPr lang="en-GB" sz="1200" baseline="30000">
                <a:solidFill>
                  <a:schemeClr val="tx2"/>
                </a:solidFill>
              </a:rPr>
              <a:t>nd</a:t>
            </a:r>
            <a:r>
              <a:rPr lang="en-GB" sz="1200" baseline="0">
                <a:solidFill>
                  <a:schemeClr val="tx2"/>
                </a:solidFill>
              </a:rPr>
              <a:t> level)Body text</a:t>
            </a:r>
          </a:p>
          <a:p>
            <a:pPr marL="180000" indent="-180000" algn="l">
              <a:spcBef>
                <a:spcPts val="300"/>
              </a:spcBef>
              <a:buClr>
                <a:schemeClr val="tx2"/>
              </a:buClr>
              <a:buFont typeface="Calibri" panose="020F0502020204030204" pitchFamily="34" charset="0"/>
              <a:buChar char="–"/>
            </a:pPr>
            <a:r>
              <a:rPr lang="en-GB" sz="1200" baseline="0">
                <a:solidFill>
                  <a:schemeClr val="tx2"/>
                </a:solidFill>
              </a:rPr>
              <a:t>(3</a:t>
            </a:r>
            <a:r>
              <a:rPr lang="en-GB" sz="1200" baseline="30000">
                <a:solidFill>
                  <a:schemeClr val="tx2"/>
                </a:solidFill>
              </a:rPr>
              <a:t>rd</a:t>
            </a:r>
            <a:r>
              <a:rPr lang="en-GB" sz="1200" baseline="0">
                <a:solidFill>
                  <a:schemeClr val="tx2"/>
                </a:solidFill>
              </a:rPr>
              <a:t> level) Main Bullet</a:t>
            </a:r>
          </a:p>
          <a:p>
            <a:pPr marL="360000" indent="-180000" algn="l">
              <a:spcBef>
                <a:spcPts val="300"/>
              </a:spcBef>
              <a:buFont typeface="Arial" panose="020B0604020202020204" pitchFamily="34" charset="0"/>
              <a:buChar char="–"/>
            </a:pPr>
            <a:r>
              <a:rPr lang="en-GB" sz="1200" baseline="0">
                <a:solidFill>
                  <a:schemeClr val="tx2"/>
                </a:solidFill>
              </a:rPr>
              <a:t>(4</a:t>
            </a:r>
            <a:r>
              <a:rPr lang="en-GB" sz="1200" baseline="30000">
                <a:solidFill>
                  <a:schemeClr val="tx2"/>
                </a:solidFill>
              </a:rPr>
              <a:t>th</a:t>
            </a:r>
            <a:r>
              <a:rPr lang="en-GB" sz="1200" baseline="0">
                <a:solidFill>
                  <a:schemeClr val="tx2"/>
                </a:solidFill>
              </a:rPr>
              <a:t> level) Sub Bullet</a:t>
            </a:r>
          </a:p>
          <a:p>
            <a:pPr marL="540000" indent="-180000" algn="l">
              <a:spcBef>
                <a:spcPts val="300"/>
              </a:spcBef>
              <a:buClr>
                <a:schemeClr val="tx2"/>
              </a:buClr>
              <a:buFont typeface="Calibri" panose="020F0502020204030204" pitchFamily="34" charset="0"/>
              <a:buChar char="–"/>
            </a:pPr>
            <a:r>
              <a:rPr lang="en-GB" sz="1200" baseline="0">
                <a:solidFill>
                  <a:schemeClr val="tx2"/>
                </a:solidFill>
              </a:rPr>
              <a:t>(5</a:t>
            </a:r>
            <a:r>
              <a:rPr lang="en-GB" sz="1200" baseline="30000">
                <a:solidFill>
                  <a:schemeClr val="tx2"/>
                </a:solidFill>
              </a:rPr>
              <a:t>th</a:t>
            </a:r>
            <a:r>
              <a:rPr lang="en-GB" sz="1200" baseline="0">
                <a:solidFill>
                  <a:schemeClr val="tx2"/>
                </a:solidFill>
              </a:rPr>
              <a:t> level) Minor Sub Bullet</a:t>
            </a:r>
          </a:p>
          <a:p>
            <a:pPr marL="270000" indent="-270000" algn="l">
              <a:spcBef>
                <a:spcPts val="300"/>
              </a:spcBef>
              <a:buFont typeface="+mj-lt"/>
              <a:buAutoNum type="arabicPeriod"/>
            </a:pPr>
            <a:r>
              <a:rPr lang="en-GB" sz="1200" baseline="0">
                <a:solidFill>
                  <a:schemeClr val="tx2"/>
                </a:solidFill>
              </a:rPr>
              <a:t>(6</a:t>
            </a:r>
            <a:r>
              <a:rPr lang="en-GB" sz="1200" baseline="30000">
                <a:solidFill>
                  <a:schemeClr val="tx2"/>
                </a:solidFill>
              </a:rPr>
              <a:t>th</a:t>
            </a:r>
            <a:r>
              <a:rPr lang="en-GB" sz="1200" baseline="0">
                <a:solidFill>
                  <a:schemeClr val="tx2"/>
                </a:solidFill>
              </a:rPr>
              <a:t> level) Numbered Bullet</a:t>
            </a:r>
          </a:p>
          <a:p>
            <a:pPr marL="540000" indent="-270000" algn="l">
              <a:spcBef>
                <a:spcPts val="300"/>
              </a:spcBef>
              <a:buFont typeface="+mj-lt"/>
              <a:buAutoNum type="alphaLcPeriod"/>
            </a:pPr>
            <a:r>
              <a:rPr lang="en-GB" sz="1200" baseline="0">
                <a:solidFill>
                  <a:schemeClr val="tx2"/>
                </a:solidFill>
              </a:rPr>
              <a:t>(7</a:t>
            </a:r>
            <a:r>
              <a:rPr lang="en-GB" sz="1200" baseline="30000">
                <a:solidFill>
                  <a:schemeClr val="tx2"/>
                </a:solidFill>
              </a:rPr>
              <a:t>th</a:t>
            </a:r>
            <a:r>
              <a:rPr lang="en-GB" sz="1200" baseline="0">
                <a:solidFill>
                  <a:schemeClr val="tx2"/>
                </a:solidFill>
              </a:rPr>
              <a:t> level) Numbered Sub Bullet</a:t>
            </a:r>
          </a:p>
          <a:p>
            <a:pPr marL="810000" indent="-270000" algn="l">
              <a:spcBef>
                <a:spcPts val="300"/>
              </a:spcBef>
              <a:buFont typeface="+mj-lt"/>
              <a:buAutoNum type="romanLcPeriod"/>
            </a:pPr>
            <a:r>
              <a:rPr lang="en-GB" sz="1200" baseline="0">
                <a:solidFill>
                  <a:schemeClr val="tx2"/>
                </a:solidFill>
              </a:rPr>
              <a:t>(8</a:t>
            </a:r>
            <a:r>
              <a:rPr lang="en-GB" sz="1200" baseline="30000">
                <a:solidFill>
                  <a:schemeClr val="tx2"/>
                </a:solidFill>
              </a:rPr>
              <a:t>th</a:t>
            </a:r>
            <a:r>
              <a:rPr lang="en-GB" sz="1200" baseline="0">
                <a:solidFill>
                  <a:schemeClr val="tx2"/>
                </a:solidFill>
              </a:rPr>
              <a:t> level) Numbered minor Sub Bullet</a:t>
            </a:r>
          </a:p>
          <a:p>
            <a:pPr algn="l">
              <a:spcBef>
                <a:spcPts val="1200"/>
              </a:spcBef>
            </a:pPr>
            <a:r>
              <a:rPr lang="en-GB" sz="900" baseline="0">
                <a:solidFill>
                  <a:schemeClr val="tx2"/>
                </a:solidFill>
              </a:rPr>
              <a:t>(9</a:t>
            </a:r>
            <a:r>
              <a:rPr lang="en-GB" sz="900" baseline="30000">
                <a:solidFill>
                  <a:schemeClr val="tx2"/>
                </a:solidFill>
              </a:rPr>
              <a:t>th</a:t>
            </a:r>
            <a:r>
              <a:rPr lang="en-GB" sz="900" baseline="0">
                <a:solidFill>
                  <a:schemeClr val="tx2"/>
                </a:solidFill>
              </a:rPr>
              <a:t> level) Source text</a:t>
            </a:r>
          </a:p>
        </p:txBody>
      </p:sp>
    </p:spTree>
    <p:extLst>
      <p:ext uri="{BB962C8B-B14F-4D97-AF65-F5344CB8AC3E}">
        <p14:creationId xmlns:p14="http://schemas.microsoft.com/office/powerpoint/2010/main" val="750152292"/>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50" r:id="rId3"/>
    <p:sldLayoutId id="2147483669" r:id="rId4"/>
    <p:sldLayoutId id="2147483658" r:id="rId5"/>
    <p:sldLayoutId id="2147483651" r:id="rId6"/>
    <p:sldLayoutId id="2147483652" r:id="rId7"/>
    <p:sldLayoutId id="2147483656" r:id="rId8"/>
    <p:sldLayoutId id="2147483663" r:id="rId9"/>
    <p:sldLayoutId id="2147483661" r:id="rId10"/>
    <p:sldLayoutId id="2147483662" r:id="rId11"/>
    <p:sldLayoutId id="2147483665" r:id="rId12"/>
    <p:sldLayoutId id="2147483664" r:id="rId13"/>
    <p:sldLayoutId id="2147483670" r:id="rId14"/>
    <p:sldLayoutId id="2147483668" r:id="rId15"/>
    <p:sldLayoutId id="2147483660" r:id="rId16"/>
    <p:sldLayoutId id="2147483659" r:id="rId17"/>
    <p:sldLayoutId id="2147483654" r:id="rId18"/>
    <p:sldLayoutId id="2147483655" r:id="rId19"/>
    <p:sldLayoutId id="2147483667" r:id="rId20"/>
    <p:sldLayoutId id="2147483671" r:id="rId21"/>
  </p:sldLayoutIdLst>
  <p:hf hdr="0" dt="0"/>
  <p:txStyles>
    <p:titleStyle>
      <a:lvl1pPr algn="l" defTabSz="914387"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p:bodyStyle>
    <p:otherStyle>
      <a:defPPr>
        <a:defRPr lang="en-GB"/>
      </a:defPPr>
      <a:lvl1pPr marL="0" indent="0" algn="l" defTabSz="914387" rtl="0" eaLnBrk="1" latinLnBrk="0" hangingPunct="1">
        <a:lnSpc>
          <a:spcPct val="90000"/>
        </a:lnSpc>
        <a:spcBef>
          <a:spcPts val="0"/>
        </a:spcBef>
        <a:buFont typeface="Arial" panose="020B0604020202020204" pitchFamily="34" charset="0"/>
        <a:buNone/>
        <a:defRPr sz="1600" kern="1200">
          <a:solidFill>
            <a:schemeClr val="tx1"/>
          </a:solidFill>
          <a:latin typeface="+mn-lt"/>
          <a:ea typeface="+mn-ea"/>
          <a:cs typeface="+mn-cs"/>
        </a:defRPr>
      </a:lvl1pPr>
      <a:lvl2pPr marL="180000" indent="-180000" algn="l" defTabSz="914387" rtl="0" eaLnBrk="1" latinLnBrk="0" hangingPunct="1">
        <a:lnSpc>
          <a:spcPct val="90000"/>
        </a:lnSpc>
        <a:spcBef>
          <a:spcPts val="0"/>
        </a:spcBef>
        <a:buClr>
          <a:schemeClr val="tx2"/>
        </a:buClr>
        <a:buFont typeface="Calibri" panose="020F0502020204030204" pitchFamily="34" charset="0"/>
        <a:buChar char="–"/>
        <a:defRPr sz="1600" kern="1200">
          <a:solidFill>
            <a:schemeClr val="tx1"/>
          </a:solidFill>
          <a:latin typeface="+mn-lt"/>
          <a:ea typeface="+mn-ea"/>
          <a:cs typeface="+mn-cs"/>
        </a:defRPr>
      </a:lvl2pPr>
      <a:lvl3pPr marL="360000" indent="-180000" algn="l" defTabSz="914387" rtl="0" eaLnBrk="1" latinLnBrk="0" hangingPunct="1">
        <a:lnSpc>
          <a:spcPct val="90000"/>
        </a:lnSpc>
        <a:spcBef>
          <a:spcPts val="0"/>
        </a:spcBef>
        <a:buClr>
          <a:schemeClr val="tx2"/>
        </a:buClr>
        <a:buFont typeface="Calibri" panose="020F0502020204030204" pitchFamily="34" charset="0"/>
        <a:buChar char="–"/>
        <a:defRPr sz="1600" kern="1200">
          <a:solidFill>
            <a:schemeClr val="tx1"/>
          </a:solidFill>
          <a:latin typeface="+mn-lt"/>
          <a:ea typeface="+mn-ea"/>
          <a:cs typeface="+mn-cs"/>
        </a:defRPr>
      </a:lvl3pPr>
      <a:lvl4pPr marL="540000" indent="-180000" algn="l" defTabSz="914387" rtl="0" eaLnBrk="1" latinLnBrk="0" hangingPunct="1">
        <a:lnSpc>
          <a:spcPct val="90000"/>
        </a:lnSpc>
        <a:spcBef>
          <a:spcPts val="0"/>
        </a:spcBef>
        <a:buClr>
          <a:schemeClr val="tx2"/>
        </a:buClr>
        <a:buFont typeface="Calibri" panose="020F0502020204030204" pitchFamily="34" charset="0"/>
        <a:buChar char="–"/>
        <a:defRPr sz="1600" kern="1200">
          <a:solidFill>
            <a:schemeClr val="tx1"/>
          </a:solidFill>
          <a:latin typeface="+mn-lt"/>
          <a:ea typeface="+mn-ea"/>
          <a:cs typeface="+mn-cs"/>
        </a:defRPr>
      </a:lvl4pPr>
      <a:lvl5pPr marL="270000" indent="-270000" algn="l" defTabSz="914387" rtl="0" eaLnBrk="1" latinLnBrk="0" hangingPunct="1">
        <a:lnSpc>
          <a:spcPct val="90000"/>
        </a:lnSpc>
        <a:spcBef>
          <a:spcPts val="0"/>
        </a:spcBef>
        <a:buClr>
          <a:schemeClr val="tx2"/>
        </a:buClr>
        <a:buFont typeface="+mj-lt"/>
        <a:buAutoNum type="arabicPeriod"/>
        <a:defRPr sz="1600" kern="1200">
          <a:solidFill>
            <a:schemeClr val="tx1"/>
          </a:solidFill>
          <a:latin typeface="+mn-lt"/>
          <a:ea typeface="+mn-ea"/>
          <a:cs typeface="+mn-cs"/>
        </a:defRPr>
      </a:lvl5pPr>
      <a:lvl6pPr marL="540000" indent="-270000" algn="l" defTabSz="914387" rtl="0" eaLnBrk="1" latinLnBrk="0" hangingPunct="1">
        <a:lnSpc>
          <a:spcPct val="90000"/>
        </a:lnSpc>
        <a:spcBef>
          <a:spcPts val="0"/>
        </a:spcBef>
        <a:buClr>
          <a:schemeClr val="tx2"/>
        </a:buClr>
        <a:buFont typeface="+mj-lt"/>
        <a:buAutoNum type="alphaLcPeriod"/>
        <a:defRPr sz="1600" kern="1200">
          <a:solidFill>
            <a:schemeClr val="tx1"/>
          </a:solidFill>
          <a:latin typeface="+mn-lt"/>
          <a:ea typeface="+mn-ea"/>
          <a:cs typeface="+mn-cs"/>
        </a:defRPr>
      </a:lvl6pPr>
      <a:lvl7pPr marL="810000" indent="-270000" algn="l" defTabSz="914387" rtl="0" eaLnBrk="1" latinLnBrk="0" hangingPunct="1">
        <a:lnSpc>
          <a:spcPct val="90000"/>
        </a:lnSpc>
        <a:spcBef>
          <a:spcPts val="0"/>
        </a:spcBef>
        <a:buClr>
          <a:schemeClr val="tx2"/>
        </a:buClr>
        <a:buFont typeface="+mj-lt"/>
        <a:buAutoNum type="romanLcPeriod"/>
        <a:defRPr sz="1600" kern="1200">
          <a:solidFill>
            <a:schemeClr val="tx1"/>
          </a:solidFill>
          <a:latin typeface="+mn-lt"/>
          <a:ea typeface="+mn-ea"/>
          <a:cs typeface="+mn-cs"/>
        </a:defRPr>
      </a:lvl7pPr>
      <a:lvl8pPr marL="0" indent="0" algn="l" defTabSz="914387" rtl="0" eaLnBrk="1" latinLnBrk="0" hangingPunct="1">
        <a:lnSpc>
          <a:spcPct val="90000"/>
        </a:lnSpc>
        <a:spcBef>
          <a:spcPts val="0"/>
        </a:spcBef>
        <a:buFont typeface="Arial" panose="020B0604020202020204" pitchFamily="34" charset="0"/>
        <a:buNone/>
        <a:defRPr sz="1200" i="1" kern="1200">
          <a:solidFill>
            <a:schemeClr val="tx1"/>
          </a:solidFill>
          <a:latin typeface="+mn-lt"/>
          <a:ea typeface="+mn-ea"/>
          <a:cs typeface="+mn-cs"/>
        </a:defRPr>
      </a:lvl8pPr>
      <a:lvl9pPr marL="0" indent="0" algn="l" defTabSz="914387" rtl="0" eaLnBrk="1" latinLnBrk="0" hangingPunct="1">
        <a:lnSpc>
          <a:spcPct val="90000"/>
        </a:lnSpc>
        <a:spcBef>
          <a:spcPts val="0"/>
        </a:spcBef>
        <a:buFont typeface="Arial" panose="020B0604020202020204" pitchFamily="34" charset="0"/>
        <a:buNone/>
        <a:defRPr sz="1200" i="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00" userDrawn="1">
          <p15:clr>
            <a:srgbClr val="A4A3A4"/>
          </p15:clr>
        </p15:guide>
        <p15:guide id="2" orient="horz" pos="3870" userDrawn="1">
          <p15:clr>
            <a:srgbClr val="A4A3A4"/>
          </p15:clr>
        </p15:guide>
        <p15:guide id="3" pos="480" userDrawn="1">
          <p15:clr>
            <a:srgbClr val="A4A3A4"/>
          </p15:clr>
        </p15:guide>
        <p15:guide id="4" orient="horz" pos="1008" userDrawn="1">
          <p15:clr>
            <a:srgbClr val="A4A3A4"/>
          </p15:clr>
        </p15:guide>
        <p15:guide id="5" orient="horz" pos="4044" userDrawn="1">
          <p15:clr>
            <a:srgbClr val="A4A3A4"/>
          </p15:clr>
        </p15:guide>
        <p15:guide id="6" orient="horz" pos="4152" userDrawn="1">
          <p15:clr>
            <a:srgbClr val="A4A3A4"/>
          </p15:clr>
        </p15:guide>
        <p15:guide id="7" orient="horz" pos="828" userDrawn="1">
          <p15:clr>
            <a:srgbClr val="A4A3A4"/>
          </p15:clr>
        </p15:guide>
        <p15:guide id="8" orient="horz" pos="282"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1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hyperlink" Target="https://www.linkedin.com/in/lukewolmer" TargetMode="External"/><Relationship Id="rId13" Type="http://schemas.microsoft.com/office/2007/relationships/hdphoto" Target="../media/hdphoto1.wdp"/><Relationship Id="rId3" Type="http://schemas.openxmlformats.org/officeDocument/2006/relationships/image" Target="../media/image15.png"/><Relationship Id="rId7" Type="http://schemas.openxmlformats.org/officeDocument/2006/relationships/hyperlink" Target="https://www.linkedin.com/in/kimberlyjenkins12/" TargetMode="External"/><Relationship Id="rId12" Type="http://schemas.openxmlformats.org/officeDocument/2006/relationships/image" Target="../media/image19.png"/><Relationship Id="rId2" Type="http://schemas.openxmlformats.org/officeDocument/2006/relationships/hyperlink" Target="https://www.linkedin.com/in/john-johnson-4b6a571b" TargetMode="External"/><Relationship Id="rId1" Type="http://schemas.openxmlformats.org/officeDocument/2006/relationships/slideLayout" Target="../slideLayouts/slideLayout3.xml"/><Relationship Id="rId6" Type="http://schemas.openxmlformats.org/officeDocument/2006/relationships/hyperlink" Target="https://www.linkedin.com/in/andy-swindall-5a8a3854" TargetMode="External"/><Relationship Id="rId11" Type="http://schemas.openxmlformats.org/officeDocument/2006/relationships/image" Target="../media/image18.png"/><Relationship Id="rId5" Type="http://schemas.openxmlformats.org/officeDocument/2006/relationships/hyperlink" Target="https://www.linkedin.com/in/jon-knouse-a806299" TargetMode="External"/><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hyperlink" Target="https://www.linkedin.com/in/conniegermano/" TargetMode="External"/><Relationship Id="rId9" Type="http://schemas.openxmlformats.org/officeDocument/2006/relationships/image" Target="../media/image16.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1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image" Target="../media/image16.png"/><Relationship Id="rId16" Type="http://schemas.microsoft.com/office/2007/relationships/hdphoto" Target="../media/hdphoto1.wdp"/><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hyperlink" Target="mailto:rjaswal@dualinsurance.com" TargetMode="External"/><Relationship Id="rId13" Type="http://schemas.openxmlformats.org/officeDocument/2006/relationships/hyperlink" Target="mailto:rbecker@dualinsurance.com" TargetMode="External"/><Relationship Id="rId18" Type="http://schemas.openxmlformats.org/officeDocument/2006/relationships/hyperlink" Target="mailto:kfinsel@dualinsurance.com" TargetMode="External"/><Relationship Id="rId26" Type="http://schemas.openxmlformats.org/officeDocument/2006/relationships/hyperlink" Target="mailto:aswindall@dualinsurance.com" TargetMode="External"/><Relationship Id="rId3" Type="http://schemas.openxmlformats.org/officeDocument/2006/relationships/image" Target="../media/image16.png"/><Relationship Id="rId21" Type="http://schemas.openxmlformats.org/officeDocument/2006/relationships/hyperlink" Target="mailto:cgermano@dualinsurance.com" TargetMode="External"/><Relationship Id="rId7" Type="http://schemas.openxmlformats.org/officeDocument/2006/relationships/image" Target="../media/image23.png"/><Relationship Id="rId12" Type="http://schemas.openxmlformats.org/officeDocument/2006/relationships/image" Target="../media/image25.png"/><Relationship Id="rId17" Type="http://schemas.openxmlformats.org/officeDocument/2006/relationships/image" Target="../media/image22.png"/><Relationship Id="rId25" Type="http://schemas.openxmlformats.org/officeDocument/2006/relationships/image" Target="../media/image20.png"/><Relationship Id="rId2" Type="http://schemas.openxmlformats.org/officeDocument/2006/relationships/hyperlink" Target="mailto:lwolmer@dualinsurance.com" TargetMode="External"/><Relationship Id="rId16" Type="http://schemas.openxmlformats.org/officeDocument/2006/relationships/hyperlink" Target="mailto:mroccoforte@dualinsurance.com" TargetMode="External"/><Relationship Id="rId20" Type="http://schemas.openxmlformats.org/officeDocument/2006/relationships/image" Target="../media/image18.png"/><Relationship Id="rId29" Type="http://schemas.microsoft.com/office/2007/relationships/hdphoto" Target="../media/hdphoto4.wdp"/><Relationship Id="rId1" Type="http://schemas.openxmlformats.org/officeDocument/2006/relationships/slideLayout" Target="../slideLayouts/slideLayout3.xml"/><Relationship Id="rId6" Type="http://schemas.openxmlformats.org/officeDocument/2006/relationships/hyperlink" Target="mailto:lrittenour@dualcommerical.com" TargetMode="External"/><Relationship Id="rId11" Type="http://schemas.openxmlformats.org/officeDocument/2006/relationships/hyperlink" Target="mailto:roconnor@dualinsurance.com" TargetMode="External"/><Relationship Id="rId24" Type="http://schemas.openxmlformats.org/officeDocument/2006/relationships/hyperlink" Target="mailto:jknouse@dualinsurance.com" TargetMode="External"/><Relationship Id="rId5" Type="http://schemas.openxmlformats.org/officeDocument/2006/relationships/image" Target="../media/image17.png"/><Relationship Id="rId15" Type="http://schemas.openxmlformats.org/officeDocument/2006/relationships/image" Target="../media/image27.png"/><Relationship Id="rId23" Type="http://schemas.microsoft.com/office/2007/relationships/hdphoto" Target="../media/hdphoto1.wdp"/><Relationship Id="rId28" Type="http://schemas.openxmlformats.org/officeDocument/2006/relationships/image" Target="../media/image28.png"/><Relationship Id="rId10" Type="http://schemas.microsoft.com/office/2007/relationships/hdphoto" Target="../media/hdphoto2.wdp"/><Relationship Id="rId19" Type="http://schemas.openxmlformats.org/officeDocument/2006/relationships/hyperlink" Target="mailto:jjohnson@dualinsurance.com" TargetMode="External"/><Relationship Id="rId31" Type="http://schemas.microsoft.com/office/2007/relationships/hdphoto" Target="../media/hdphoto3.wdp"/><Relationship Id="rId4" Type="http://schemas.openxmlformats.org/officeDocument/2006/relationships/hyperlink" Target="mailto:kjenkins@dualinsurance.com" TargetMode="External"/><Relationship Id="rId9" Type="http://schemas.openxmlformats.org/officeDocument/2006/relationships/image" Target="../media/image24.png"/><Relationship Id="rId14" Type="http://schemas.openxmlformats.org/officeDocument/2006/relationships/hyperlink" Target="mailto:jbatcheller@dualinsurance.com" TargetMode="External"/><Relationship Id="rId22" Type="http://schemas.openxmlformats.org/officeDocument/2006/relationships/image" Target="../media/image19.png"/><Relationship Id="rId27" Type="http://schemas.openxmlformats.org/officeDocument/2006/relationships/image" Target="../media/image21.png"/><Relationship Id="rId30"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0E351D28-2C9D-598E-AF21-36A1B75080D2}"/>
              </a:ext>
            </a:extLst>
          </p:cNvPr>
          <p:cNvSpPr>
            <a:spLocks noGrp="1"/>
          </p:cNvSpPr>
          <p:nvPr>
            <p:ph type="subTitle" idx="1"/>
          </p:nvPr>
        </p:nvSpPr>
        <p:spPr>
          <a:xfrm>
            <a:off x="766801" y="3685687"/>
            <a:ext cx="4946400" cy="792000"/>
          </a:xfrm>
        </p:spPr>
        <p:txBody>
          <a:bodyPr/>
          <a:lstStyle/>
          <a:p>
            <a:r>
              <a:rPr lang="en-US" sz="4800" dirty="0">
                <a:latin typeface="Fira Sans Light" panose="020B0403050000020004" pitchFamily="34" charset="0"/>
              </a:rPr>
              <a:t>Overview</a:t>
            </a:r>
          </a:p>
        </p:txBody>
      </p:sp>
      <p:sp>
        <p:nvSpPr>
          <p:cNvPr id="3" name="Title 2">
            <a:extLst>
              <a:ext uri="{FF2B5EF4-FFF2-40B4-BE49-F238E27FC236}">
                <a16:creationId xmlns:a16="http://schemas.microsoft.com/office/drawing/2014/main" id="{14571B0C-CE07-AAE7-CDDC-A241B8A3A58C}"/>
              </a:ext>
            </a:extLst>
          </p:cNvPr>
          <p:cNvSpPr>
            <a:spLocks noGrp="1"/>
          </p:cNvSpPr>
          <p:nvPr>
            <p:ph type="ctrTitle"/>
          </p:nvPr>
        </p:nvSpPr>
        <p:spPr>
          <a:xfrm>
            <a:off x="766801" y="1777687"/>
            <a:ext cx="5167274" cy="1908000"/>
          </a:xfrm>
        </p:spPr>
        <p:txBody>
          <a:bodyPr/>
          <a:lstStyle/>
          <a:p>
            <a:r>
              <a:rPr lang="en-US" sz="7200" dirty="0">
                <a:latin typeface="Fira Sans ExtraBold" panose="020B0903050000020004" pitchFamily="34" charset="0"/>
              </a:rPr>
              <a:t>DUAL</a:t>
            </a:r>
            <a:r>
              <a:rPr lang="en-US" sz="6600" dirty="0">
                <a:latin typeface="Fira Sans ExtraBold" panose="020B0903050000020004" pitchFamily="34" charset="0"/>
              </a:rPr>
              <a:t> </a:t>
            </a:r>
            <a:br>
              <a:rPr lang="en-US" sz="6600" dirty="0">
                <a:latin typeface="Fira Sans ExtraBold" panose="020B0903050000020004" pitchFamily="34" charset="0"/>
              </a:rPr>
            </a:br>
            <a:r>
              <a:rPr lang="en-US" sz="6000" dirty="0">
                <a:latin typeface="Fira Sans ExtraBold" panose="020B0903050000020004" pitchFamily="34" charset="0"/>
              </a:rPr>
              <a:t>North America</a:t>
            </a:r>
            <a:endParaRPr lang="en-US" sz="6600" dirty="0">
              <a:latin typeface="Fira Sans ExtraBold" panose="020B0903050000020004" pitchFamily="34" charset="0"/>
            </a:endParaRPr>
          </a:p>
        </p:txBody>
      </p:sp>
      <p:pic>
        <p:nvPicPr>
          <p:cNvPr id="9" name="Picture Placeholder 8" descr="A black and white photo of a tunnel&#10;&#10;Description automatically generated">
            <a:extLst>
              <a:ext uri="{FF2B5EF4-FFF2-40B4-BE49-F238E27FC236}">
                <a16:creationId xmlns:a16="http://schemas.microsoft.com/office/drawing/2014/main" id="{2EB1BDBB-23AF-BD3B-40D6-F58CAA7A058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370" r="20370"/>
          <a:stretch>
            <a:fillRect/>
          </a:stretch>
        </p:blipFill>
        <p:spPr/>
      </p:pic>
      <p:sp>
        <p:nvSpPr>
          <p:cNvPr id="5" name="Text Placeholder 4">
            <a:extLst>
              <a:ext uri="{FF2B5EF4-FFF2-40B4-BE49-F238E27FC236}">
                <a16:creationId xmlns:a16="http://schemas.microsoft.com/office/drawing/2014/main" id="{BE56A0ED-96B4-00AD-81C9-8E7A469AE400}"/>
              </a:ext>
            </a:extLst>
          </p:cNvPr>
          <p:cNvSpPr>
            <a:spLocks noGrp="1"/>
          </p:cNvSpPr>
          <p:nvPr>
            <p:ph type="body" sz="quarter" idx="11"/>
          </p:nvPr>
        </p:nvSpPr>
        <p:spPr/>
        <p:txBody>
          <a:bodyPr/>
          <a:lstStyle/>
          <a:p>
            <a:fld id="{FD2876D2-E181-45CF-B4EA-D3BE64ACBA2A}" type="datetime4">
              <a:rPr lang="en-US" smtClean="0">
                <a:latin typeface="Fira Sans Light" panose="020B0403050000020004" pitchFamily="34" charset="0"/>
              </a:rPr>
              <a:t>February 3, 2025</a:t>
            </a:fld>
            <a:endParaRPr lang="en-US" dirty="0">
              <a:latin typeface="Fira Sans Light" panose="020B0403050000020004" pitchFamily="34" charset="0"/>
            </a:endParaRPr>
          </a:p>
        </p:txBody>
      </p:sp>
      <p:sp>
        <p:nvSpPr>
          <p:cNvPr id="4" name="Text Placeholder 3">
            <a:extLst>
              <a:ext uri="{FF2B5EF4-FFF2-40B4-BE49-F238E27FC236}">
                <a16:creationId xmlns:a16="http://schemas.microsoft.com/office/drawing/2014/main" id="{A9533C5D-E60A-EF40-3018-C251EF79649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63189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BAEBD06-E822-234B-B0AA-176D8C52EB87}"/>
              </a:ext>
            </a:extLst>
          </p:cNvPr>
          <p:cNvSpPr/>
          <p:nvPr/>
        </p:nvSpPr>
        <p:spPr>
          <a:xfrm>
            <a:off x="768001" y="1515896"/>
            <a:ext cx="2011775" cy="81284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12" name="Rectangle: Rounded Corners 11">
            <a:extLst>
              <a:ext uri="{FF2B5EF4-FFF2-40B4-BE49-F238E27FC236}">
                <a16:creationId xmlns:a16="http://schemas.microsoft.com/office/drawing/2014/main" id="{1838F5FF-2163-683A-4D0F-FF9903EBFBF6}"/>
              </a:ext>
            </a:extLst>
          </p:cNvPr>
          <p:cNvSpPr/>
          <p:nvPr/>
        </p:nvSpPr>
        <p:spPr>
          <a:xfrm>
            <a:off x="2977494" y="1515896"/>
            <a:ext cx="2011775" cy="81284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13" name="Rectangle: Rounded Corners 12">
            <a:extLst>
              <a:ext uri="{FF2B5EF4-FFF2-40B4-BE49-F238E27FC236}">
                <a16:creationId xmlns:a16="http://schemas.microsoft.com/office/drawing/2014/main" id="{B2889F93-B46E-6937-EA8A-20C4BEE99193}"/>
              </a:ext>
            </a:extLst>
          </p:cNvPr>
          <p:cNvSpPr/>
          <p:nvPr/>
        </p:nvSpPr>
        <p:spPr>
          <a:xfrm>
            <a:off x="5186987" y="1515896"/>
            <a:ext cx="2011775" cy="81284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23" name="Rectangle: Rounded Corners 22">
            <a:extLst>
              <a:ext uri="{FF2B5EF4-FFF2-40B4-BE49-F238E27FC236}">
                <a16:creationId xmlns:a16="http://schemas.microsoft.com/office/drawing/2014/main" id="{DCCD6BCB-4926-E033-3EB1-DAC713C18722}"/>
              </a:ext>
            </a:extLst>
          </p:cNvPr>
          <p:cNvSpPr/>
          <p:nvPr/>
        </p:nvSpPr>
        <p:spPr>
          <a:xfrm>
            <a:off x="7396480" y="1515896"/>
            <a:ext cx="2011775" cy="81284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24" name="Rectangle: Rounded Corners 23">
            <a:extLst>
              <a:ext uri="{FF2B5EF4-FFF2-40B4-BE49-F238E27FC236}">
                <a16:creationId xmlns:a16="http://schemas.microsoft.com/office/drawing/2014/main" id="{2BF4BBDE-76E5-ABD5-AADF-1EA66D98A90A}"/>
              </a:ext>
            </a:extLst>
          </p:cNvPr>
          <p:cNvSpPr/>
          <p:nvPr/>
        </p:nvSpPr>
        <p:spPr>
          <a:xfrm>
            <a:off x="9605974" y="1515896"/>
            <a:ext cx="2011775" cy="81284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4" name="Slide Number Placeholder 3">
            <a:extLst>
              <a:ext uri="{FF2B5EF4-FFF2-40B4-BE49-F238E27FC236}">
                <a16:creationId xmlns:a16="http://schemas.microsoft.com/office/drawing/2014/main" id="{237BF5B0-DA78-1599-6BF4-BF031359819D}"/>
              </a:ext>
            </a:extLst>
          </p:cNvPr>
          <p:cNvSpPr>
            <a:spLocks noGrp="1"/>
          </p:cNvSpPr>
          <p:nvPr>
            <p:ph type="sldNum" sz="quarter" idx="11"/>
          </p:nvPr>
        </p:nvSpPr>
        <p:spPr/>
        <p:txBody>
          <a:bodyPr/>
          <a:lstStyle/>
          <a:p>
            <a:fld id="{45CD7037-63ED-4C9C-B3C0-280B1476C481}" type="slidenum">
              <a:rPr lang="en-GB" noProof="0" smtClean="0"/>
              <a:pPr/>
              <a:t>10</a:t>
            </a:fld>
            <a:endParaRPr lang="en-GB" noProof="0"/>
          </a:p>
        </p:txBody>
      </p:sp>
      <p:sp>
        <p:nvSpPr>
          <p:cNvPr id="2" name="Footer Placeholder 1">
            <a:extLst>
              <a:ext uri="{FF2B5EF4-FFF2-40B4-BE49-F238E27FC236}">
                <a16:creationId xmlns:a16="http://schemas.microsoft.com/office/drawing/2014/main" id="{47CDF0F4-DD46-D17C-D91D-C24AAD83456F}"/>
              </a:ext>
            </a:extLst>
          </p:cNvPr>
          <p:cNvSpPr>
            <a:spLocks noGrp="1"/>
          </p:cNvSpPr>
          <p:nvPr>
            <p:ph type="ftr" sz="quarter" idx="10"/>
          </p:nvPr>
        </p:nvSpPr>
        <p:spPr/>
        <p:txBody>
          <a:bodyPr/>
          <a:lstStyle/>
          <a:p>
            <a:r>
              <a:rPr lang="en-US">
                <a:latin typeface="Fira Sans Light" panose="020B0403050000020004" pitchFamily="34" charset="0"/>
              </a:rPr>
              <a:t>DUAL North America, Inc. confidential content </a:t>
            </a:r>
            <a:endParaRPr lang="en-GB" dirty="0">
              <a:latin typeface="Fira Sans Light" panose="020B0403050000020004" pitchFamily="34" charset="0"/>
            </a:endParaRPr>
          </a:p>
        </p:txBody>
      </p:sp>
      <p:sp>
        <p:nvSpPr>
          <p:cNvPr id="3" name="object 3"/>
          <p:cNvSpPr txBox="1">
            <a:spLocks noGrp="1"/>
          </p:cNvSpPr>
          <p:nvPr>
            <p:ph type="title"/>
          </p:nvPr>
        </p:nvSpPr>
        <p:spPr>
          <a:prstGeom prst="rect">
            <a:avLst/>
          </a:prstGeom>
        </p:spPr>
        <p:txBody>
          <a:bodyPr vert="horz" wrap="square" lIns="0" tIns="10012" rIns="0" bIns="0" rtlCol="0" anchor="t" anchorCtr="0">
            <a:spAutoFit/>
          </a:bodyPr>
          <a:lstStyle/>
          <a:p>
            <a:pPr marL="7701">
              <a:lnSpc>
                <a:spcPct val="100000"/>
              </a:lnSpc>
              <a:spcBef>
                <a:spcPts val="79"/>
              </a:spcBef>
            </a:pPr>
            <a:r>
              <a:rPr lang="en-US" sz="3600">
                <a:latin typeface="Fira Sans ExtraBold"/>
                <a:ea typeface="+mn-ea"/>
              </a:rPr>
              <a:t>Our 5 strategic pillars</a:t>
            </a:r>
          </a:p>
        </p:txBody>
      </p:sp>
      <p:sp>
        <p:nvSpPr>
          <p:cNvPr id="5" name="object 5"/>
          <p:cNvSpPr txBox="1"/>
          <p:nvPr/>
        </p:nvSpPr>
        <p:spPr>
          <a:xfrm>
            <a:off x="910835" y="1764085"/>
            <a:ext cx="1726105" cy="315164"/>
          </a:xfrm>
          <a:prstGeom prst="rect">
            <a:avLst/>
          </a:prstGeom>
        </p:spPr>
        <p:txBody>
          <a:bodyPr vert="horz" wrap="square" lIns="0" tIns="7316" rIns="0" bIns="0" rtlCol="0">
            <a:spAutoFit/>
          </a:bodyPr>
          <a:lstStyle/>
          <a:p>
            <a:pPr marL="7701" marR="0" lvl="0" indent="0" algn="ctr" defTabSz="914387" rtl="0" eaLnBrk="1" fontAlgn="auto" latinLnBrk="0" hangingPunct="1">
              <a:lnSpc>
                <a:spcPct val="100000"/>
              </a:lnSpc>
              <a:spcBef>
                <a:spcPts val="58"/>
              </a:spcBef>
              <a:spcAft>
                <a:spcPts val="0"/>
              </a:spcAft>
              <a:buClrTx/>
              <a:buSzTx/>
              <a:buFont typeface="Arial" panose="020B0604020202020204" pitchFamily="34" charset="0"/>
              <a:buNone/>
              <a:tabLst/>
              <a:defRPr/>
            </a:pPr>
            <a:r>
              <a:rPr kumimoji="0" lang="en-US" sz="2000" b="1" i="0" u="none" strike="noStrike" kern="1200" cap="none" spc="-6" normalizeH="0" baseline="0" noProof="0" dirty="0">
                <a:ln>
                  <a:noFill/>
                </a:ln>
                <a:solidFill>
                  <a:schemeClr val="bg1"/>
                </a:solidFill>
                <a:effectLst/>
                <a:uLnTx/>
                <a:uFillTx/>
                <a:latin typeface="Fira Sans ExtraBold"/>
                <a:ea typeface="+mn-ea"/>
                <a:cs typeface="Fira Sans ExtraBold"/>
              </a:rPr>
              <a:t>People first</a:t>
            </a:r>
            <a:endParaRPr kumimoji="0" lang="en-US" sz="2000" b="0" i="0" u="none" strike="noStrike" kern="1200" cap="none" spc="0" normalizeH="0" baseline="0" noProof="0" dirty="0">
              <a:ln>
                <a:noFill/>
              </a:ln>
              <a:solidFill>
                <a:schemeClr val="bg1"/>
              </a:solidFill>
              <a:effectLst/>
              <a:uLnTx/>
              <a:uFillTx/>
              <a:latin typeface="Fira Sans ExtraBold"/>
              <a:ea typeface="+mn-ea"/>
              <a:cs typeface="Fira Sans ExtraBold"/>
            </a:endParaRPr>
          </a:p>
        </p:txBody>
      </p:sp>
      <p:sp>
        <p:nvSpPr>
          <p:cNvPr id="14" name="object 5">
            <a:extLst>
              <a:ext uri="{FF2B5EF4-FFF2-40B4-BE49-F238E27FC236}">
                <a16:creationId xmlns:a16="http://schemas.microsoft.com/office/drawing/2014/main" id="{A0C2CA26-6D35-F62C-A61C-5C6DABED99FB}"/>
              </a:ext>
            </a:extLst>
          </p:cNvPr>
          <p:cNvSpPr txBox="1"/>
          <p:nvPr/>
        </p:nvSpPr>
        <p:spPr>
          <a:xfrm>
            <a:off x="2903862" y="1610850"/>
            <a:ext cx="2123147" cy="622941"/>
          </a:xfrm>
          <a:prstGeom prst="rect">
            <a:avLst/>
          </a:prstGeom>
        </p:spPr>
        <p:txBody>
          <a:bodyPr vert="horz" wrap="square" lIns="0" tIns="7316" rIns="0" bIns="0" rtlCol="0">
            <a:spAutoFit/>
          </a:bodyPr>
          <a:lstStyle/>
          <a:p>
            <a:pPr marL="7701" marR="0" lvl="0" indent="0" algn="ctr" defTabSz="914387" rtl="0" eaLnBrk="1" fontAlgn="auto" latinLnBrk="0" hangingPunct="1">
              <a:lnSpc>
                <a:spcPct val="100000"/>
              </a:lnSpc>
              <a:spcAft>
                <a:spcPts val="0"/>
              </a:spcAft>
              <a:buClrTx/>
              <a:buSzTx/>
              <a:buFont typeface="Arial" panose="020B0604020202020204" pitchFamily="34" charset="0"/>
              <a:buNone/>
              <a:tabLst/>
              <a:defRPr/>
            </a:pPr>
            <a:r>
              <a:rPr kumimoji="0" lang="en-US" sz="2000" b="1" i="0" u="none" strike="noStrike" kern="1200" cap="none" spc="-6" normalizeH="0" baseline="0" noProof="0" dirty="0">
                <a:ln>
                  <a:noFill/>
                </a:ln>
                <a:solidFill>
                  <a:schemeClr val="bg1"/>
                </a:solidFill>
                <a:effectLst/>
                <a:uLnTx/>
                <a:uFillTx/>
                <a:latin typeface="Fira Sans ExtraBold"/>
                <a:ea typeface="+mn-ea"/>
                <a:cs typeface="Fira Sans ExtraBold"/>
              </a:rPr>
              <a:t>Profitable underwriting</a:t>
            </a:r>
            <a:endParaRPr kumimoji="0" lang="en-US" sz="2000" b="0" i="0" u="none" strike="noStrike" kern="1200" cap="none" spc="0" normalizeH="0" baseline="0" noProof="0" dirty="0">
              <a:ln>
                <a:noFill/>
              </a:ln>
              <a:solidFill>
                <a:schemeClr val="bg1"/>
              </a:solidFill>
              <a:effectLst/>
              <a:uLnTx/>
              <a:uFillTx/>
              <a:latin typeface="Fira Sans ExtraBold"/>
              <a:ea typeface="+mn-ea"/>
              <a:cs typeface="Fira Sans ExtraBold"/>
            </a:endParaRPr>
          </a:p>
        </p:txBody>
      </p:sp>
      <p:sp>
        <p:nvSpPr>
          <p:cNvPr id="15" name="TextBox 14">
            <a:extLst>
              <a:ext uri="{FF2B5EF4-FFF2-40B4-BE49-F238E27FC236}">
                <a16:creationId xmlns:a16="http://schemas.microsoft.com/office/drawing/2014/main" id="{C33DA8C0-9320-6419-818C-F6A33C869701}"/>
              </a:ext>
            </a:extLst>
          </p:cNvPr>
          <p:cNvSpPr txBox="1"/>
          <p:nvPr/>
        </p:nvSpPr>
        <p:spPr>
          <a:xfrm>
            <a:off x="3069420" y="2533077"/>
            <a:ext cx="1931335" cy="969496"/>
          </a:xfrm>
          <a:prstGeom prst="rect">
            <a:avLst/>
          </a:prstGeom>
          <a:noFill/>
        </p:spPr>
        <p:txBody>
          <a:bodyPr wrap="square" lIns="0" tIns="0" rIns="0" bIns="0" rtlCol="0">
            <a:spAutoFit/>
          </a:bodyPr>
          <a:lstStyle/>
          <a:p>
            <a:pPr marL="0" marR="0" lvl="0" indent="0" algn="l" defTabSz="91438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effectLst/>
                <a:uLnTx/>
                <a:uFillTx/>
                <a:latin typeface="Fira Sans Light" panose="020B0403050000020004" pitchFamily="34" charset="0"/>
                <a:ea typeface="+mn-ea"/>
                <a:cs typeface="+mn-cs"/>
              </a:rPr>
              <a:t>Making the right underwriting decisions </a:t>
            </a:r>
          </a:p>
          <a:p>
            <a:pPr marL="0" marR="0" lvl="0" indent="0" algn="l" defTabSz="91438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effectLst/>
                <a:uLnTx/>
                <a:uFillTx/>
                <a:latin typeface="Fira Sans Light" panose="020B0403050000020004" pitchFamily="34" charset="0"/>
                <a:ea typeface="+mn-ea"/>
                <a:cs typeface="+mn-cs"/>
              </a:rPr>
              <a:t>to ensure sustainable, profitable results for our carrier partners</a:t>
            </a:r>
          </a:p>
        </p:txBody>
      </p:sp>
      <p:sp>
        <p:nvSpPr>
          <p:cNvPr id="16" name="object 5">
            <a:extLst>
              <a:ext uri="{FF2B5EF4-FFF2-40B4-BE49-F238E27FC236}">
                <a16:creationId xmlns:a16="http://schemas.microsoft.com/office/drawing/2014/main" id="{EB5412A1-BE1B-B63D-BA76-F403C7FF143A}"/>
              </a:ext>
            </a:extLst>
          </p:cNvPr>
          <p:cNvSpPr txBox="1"/>
          <p:nvPr/>
        </p:nvSpPr>
        <p:spPr>
          <a:xfrm>
            <a:off x="5131300" y="1764085"/>
            <a:ext cx="2123147" cy="315164"/>
          </a:xfrm>
          <a:prstGeom prst="rect">
            <a:avLst/>
          </a:prstGeom>
        </p:spPr>
        <p:txBody>
          <a:bodyPr vert="horz" wrap="square" lIns="0" tIns="7316" rIns="0" bIns="0" rtlCol="0">
            <a:spAutoFit/>
          </a:bodyPr>
          <a:lstStyle/>
          <a:p>
            <a:pPr marL="7701" marR="0" lvl="0" indent="0" algn="ctr" defTabSz="914387" rtl="0" eaLnBrk="1" fontAlgn="auto" latinLnBrk="0" hangingPunct="1">
              <a:lnSpc>
                <a:spcPct val="100000"/>
              </a:lnSpc>
              <a:spcBef>
                <a:spcPts val="58"/>
              </a:spcBef>
              <a:spcAft>
                <a:spcPts val="0"/>
              </a:spcAft>
              <a:buClrTx/>
              <a:buSzTx/>
              <a:buFont typeface="Arial" panose="020B0604020202020204" pitchFamily="34" charset="0"/>
              <a:buNone/>
              <a:tabLst/>
              <a:defRPr/>
            </a:pPr>
            <a:r>
              <a:rPr kumimoji="0" lang="en-US" sz="2000" b="1" i="0" u="none" strike="noStrike" kern="1200" cap="none" spc="-6" normalizeH="0" baseline="0" noProof="0" dirty="0">
                <a:ln>
                  <a:noFill/>
                </a:ln>
                <a:solidFill>
                  <a:schemeClr val="bg1"/>
                </a:solidFill>
                <a:effectLst/>
                <a:uLnTx/>
                <a:uFillTx/>
                <a:latin typeface="Fira Sans ExtraBold"/>
                <a:ea typeface="+mn-ea"/>
                <a:cs typeface="Fira Sans ExtraBold"/>
              </a:rPr>
              <a:t>Innovation</a:t>
            </a:r>
            <a:endParaRPr kumimoji="0" lang="en-US" sz="2000" b="0" i="0" u="none" strike="noStrike" kern="1200" cap="none" spc="0" normalizeH="0" baseline="0" noProof="0" dirty="0">
              <a:ln>
                <a:noFill/>
              </a:ln>
              <a:solidFill>
                <a:schemeClr val="bg1"/>
              </a:solidFill>
              <a:effectLst/>
              <a:uLnTx/>
              <a:uFillTx/>
              <a:latin typeface="Fira Sans ExtraBold"/>
              <a:ea typeface="+mn-ea"/>
              <a:cs typeface="Fira Sans ExtraBold"/>
            </a:endParaRPr>
          </a:p>
        </p:txBody>
      </p:sp>
      <p:sp>
        <p:nvSpPr>
          <p:cNvPr id="17" name="TextBox 16">
            <a:extLst>
              <a:ext uri="{FF2B5EF4-FFF2-40B4-BE49-F238E27FC236}">
                <a16:creationId xmlns:a16="http://schemas.microsoft.com/office/drawing/2014/main" id="{D6EE91A1-F841-21DD-1C84-37A13C7AB755}"/>
              </a:ext>
            </a:extLst>
          </p:cNvPr>
          <p:cNvSpPr txBox="1"/>
          <p:nvPr/>
        </p:nvSpPr>
        <p:spPr>
          <a:xfrm>
            <a:off x="5270478" y="2495747"/>
            <a:ext cx="2052709" cy="775597"/>
          </a:xfrm>
          <a:prstGeom prst="rect">
            <a:avLst/>
          </a:prstGeom>
          <a:noFill/>
        </p:spPr>
        <p:txBody>
          <a:bodyPr wrap="square" lIns="0" tIns="0" rIns="0" bIns="0" rtlCol="0">
            <a:spAutoFit/>
          </a:bodyPr>
          <a:lstStyle/>
          <a:p>
            <a:pPr marL="0" marR="0" lvl="0" indent="0" algn="l" defTabSz="91438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mn-cs"/>
              </a:rPr>
              <a:t>Creating positive change that can increase revenue, efficiency or productivity</a:t>
            </a:r>
          </a:p>
        </p:txBody>
      </p:sp>
      <p:sp>
        <p:nvSpPr>
          <p:cNvPr id="18" name="object 5">
            <a:extLst>
              <a:ext uri="{FF2B5EF4-FFF2-40B4-BE49-F238E27FC236}">
                <a16:creationId xmlns:a16="http://schemas.microsoft.com/office/drawing/2014/main" id="{F61EE646-1DB2-AE80-69A6-641D63729528}"/>
              </a:ext>
            </a:extLst>
          </p:cNvPr>
          <p:cNvSpPr txBox="1"/>
          <p:nvPr/>
        </p:nvSpPr>
        <p:spPr>
          <a:xfrm>
            <a:off x="7323188" y="1612108"/>
            <a:ext cx="2123147" cy="622941"/>
          </a:xfrm>
          <a:prstGeom prst="rect">
            <a:avLst/>
          </a:prstGeom>
        </p:spPr>
        <p:txBody>
          <a:bodyPr vert="horz" wrap="square" lIns="0" tIns="7316" rIns="0" bIns="0" rtlCol="0">
            <a:spAutoFit/>
          </a:bodyPr>
          <a:lstStyle/>
          <a:p>
            <a:pPr marL="7701" marR="0" lvl="0" indent="0" algn="ctr" defTabSz="914387" rtl="0" eaLnBrk="1" fontAlgn="auto" latinLnBrk="0" hangingPunct="1">
              <a:lnSpc>
                <a:spcPct val="100000"/>
              </a:lnSpc>
              <a:spcBef>
                <a:spcPts val="58"/>
              </a:spcBef>
              <a:spcAft>
                <a:spcPts val="0"/>
              </a:spcAft>
              <a:buClrTx/>
              <a:buSzTx/>
              <a:buFont typeface="Arial" panose="020B0604020202020204" pitchFamily="34" charset="0"/>
              <a:buNone/>
              <a:tabLst/>
              <a:defRPr/>
            </a:pPr>
            <a:r>
              <a:rPr kumimoji="0" lang="en-US" sz="2000" b="1" i="0" u="none" strike="noStrike" kern="1200" cap="none" spc="-6" normalizeH="0" baseline="0" noProof="0" dirty="0">
                <a:ln>
                  <a:noFill/>
                </a:ln>
                <a:solidFill>
                  <a:schemeClr val="bg1"/>
                </a:solidFill>
                <a:effectLst/>
                <a:uLnTx/>
                <a:uFillTx/>
                <a:latin typeface="Fira Sans ExtraBold"/>
                <a:ea typeface="+mn-ea"/>
                <a:cs typeface="Fira Sans ExtraBold"/>
              </a:rPr>
              <a:t>Data &amp; technology</a:t>
            </a:r>
            <a:endParaRPr kumimoji="0" lang="en-US" sz="2000" b="0" i="0" u="none" strike="noStrike" kern="1200" cap="none" spc="0" normalizeH="0" baseline="0" noProof="0" dirty="0">
              <a:ln>
                <a:noFill/>
              </a:ln>
              <a:solidFill>
                <a:schemeClr val="bg1"/>
              </a:solidFill>
              <a:effectLst/>
              <a:uLnTx/>
              <a:uFillTx/>
              <a:latin typeface="Fira Sans ExtraBold"/>
              <a:ea typeface="+mn-ea"/>
              <a:cs typeface="Fira Sans ExtraBold"/>
            </a:endParaRPr>
          </a:p>
        </p:txBody>
      </p:sp>
      <p:sp>
        <p:nvSpPr>
          <p:cNvPr id="19" name="TextBox 18">
            <a:extLst>
              <a:ext uri="{FF2B5EF4-FFF2-40B4-BE49-F238E27FC236}">
                <a16:creationId xmlns:a16="http://schemas.microsoft.com/office/drawing/2014/main" id="{B57BED0D-376C-2208-B1B5-C1E02AC90E7B}"/>
              </a:ext>
            </a:extLst>
          </p:cNvPr>
          <p:cNvSpPr txBox="1"/>
          <p:nvPr/>
        </p:nvSpPr>
        <p:spPr>
          <a:xfrm>
            <a:off x="7561271" y="2495747"/>
            <a:ext cx="1800545" cy="1163395"/>
          </a:xfrm>
          <a:prstGeom prst="rect">
            <a:avLst/>
          </a:prstGeom>
          <a:noFill/>
        </p:spPr>
        <p:txBody>
          <a:bodyPr wrap="square" lIns="0" tIns="0" rIns="0" bIns="0" rtlCol="0" anchor="t">
            <a:spAutoFit/>
          </a:bodyPr>
          <a:lstStyle/>
          <a:p>
            <a:pPr>
              <a:defRPr/>
            </a:pPr>
            <a:r>
              <a:rPr kumimoji="0" lang="en-US" sz="1400" b="0" i="0" u="none" strike="noStrike" kern="1200" cap="none" spc="0" normalizeH="0" baseline="0" noProof="0">
                <a:ln>
                  <a:noFill/>
                </a:ln>
                <a:effectLst/>
                <a:uLnTx/>
                <a:uFillTx/>
                <a:latin typeface="Fira Sans Light"/>
                <a:ea typeface="Fira Sans Light" panose="020B0403050000020004" pitchFamily="34" charset="0"/>
              </a:rPr>
              <a:t>Creating</a:t>
            </a:r>
            <a:r>
              <a:rPr lang="en-US" sz="1400">
                <a:latin typeface="Fira Sans Light"/>
                <a:ea typeface="Fira Sans Light" panose="020B0403050000020004" pitchFamily="34" charset="0"/>
              </a:rPr>
              <a:t> reproducible</a:t>
            </a:r>
            <a:r>
              <a:rPr kumimoji="0" lang="en-US" sz="1400" b="0" i="0" u="none" strike="noStrike" kern="1200" cap="none" spc="0" normalizeH="0" baseline="0" noProof="0">
                <a:ln>
                  <a:noFill/>
                </a:ln>
                <a:effectLst/>
                <a:uLnTx/>
                <a:uFillTx/>
                <a:latin typeface="Fira Sans Light"/>
                <a:ea typeface="Fira Sans Light" panose="020B0403050000020004" pitchFamily="34" charset="0"/>
              </a:rPr>
              <a:t> </a:t>
            </a:r>
            <a:endParaRPr lang="en-US"/>
          </a:p>
          <a:p>
            <a:pPr marL="0" marR="0" lvl="0" indent="0" algn="l" defTabSz="91438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effectLst/>
                <a:uLnTx/>
                <a:uFillTx/>
                <a:latin typeface="Fira Sans Light"/>
                <a:ea typeface="Fira Sans Light" panose="020B0403050000020004" pitchFamily="34" charset="0"/>
              </a:rPr>
              <a:t>Information</a:t>
            </a:r>
            <a:r>
              <a:rPr lang="en-US" sz="1400">
                <a:latin typeface="Fira Sans Light"/>
                <a:ea typeface="Fira Sans Light" panose="020B0403050000020004" pitchFamily="34" charset="0"/>
              </a:rPr>
              <a:t> and</a:t>
            </a:r>
          </a:p>
          <a:p>
            <a:pPr marL="0" marR="0" lvl="0" indent="0" algn="l" defTabSz="91438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effectLst/>
                <a:uLnTx/>
                <a:uFillTx/>
                <a:latin typeface="Fira Sans Light"/>
                <a:ea typeface="Fira Sans Light" panose="020B0403050000020004" pitchFamily="34" charset="0"/>
              </a:rPr>
              <a:t>scalable systems that provide in-depth insight into our business</a:t>
            </a:r>
            <a:endParaRPr lang="en-US" sz="1400" b="0" i="0" u="none" strike="noStrike" kern="1200" cap="none" spc="0" normalizeH="0" baseline="0" noProof="0" dirty="0">
              <a:ln>
                <a:noFill/>
              </a:ln>
              <a:effectLst/>
              <a:uLnTx/>
              <a:uFillTx/>
              <a:latin typeface="Fira Sans Light"/>
              <a:ea typeface="Fira Sans Light" panose="020B0403050000020004" pitchFamily="34" charset="0"/>
            </a:endParaRPr>
          </a:p>
        </p:txBody>
      </p:sp>
      <p:sp>
        <p:nvSpPr>
          <p:cNvPr id="20" name="object 5">
            <a:extLst>
              <a:ext uri="{FF2B5EF4-FFF2-40B4-BE49-F238E27FC236}">
                <a16:creationId xmlns:a16="http://schemas.microsoft.com/office/drawing/2014/main" id="{DAA78007-050F-03E5-63C8-620CF27261CB}"/>
              </a:ext>
            </a:extLst>
          </p:cNvPr>
          <p:cNvSpPr txBox="1"/>
          <p:nvPr/>
        </p:nvSpPr>
        <p:spPr>
          <a:xfrm>
            <a:off x="9554937" y="1764085"/>
            <a:ext cx="2123147" cy="315164"/>
          </a:xfrm>
          <a:prstGeom prst="rect">
            <a:avLst/>
          </a:prstGeom>
        </p:spPr>
        <p:txBody>
          <a:bodyPr vert="horz" wrap="square" lIns="0" tIns="7316" rIns="0" bIns="0" rtlCol="0">
            <a:spAutoFit/>
          </a:bodyPr>
          <a:lstStyle/>
          <a:p>
            <a:pPr marL="7701" marR="0" lvl="0" indent="0" algn="ctr" defTabSz="914387" rtl="0" eaLnBrk="1" fontAlgn="auto" latinLnBrk="0" hangingPunct="1">
              <a:lnSpc>
                <a:spcPct val="100000"/>
              </a:lnSpc>
              <a:spcBef>
                <a:spcPts val="58"/>
              </a:spcBef>
              <a:spcAft>
                <a:spcPts val="0"/>
              </a:spcAft>
              <a:buClrTx/>
              <a:buSzTx/>
              <a:buFont typeface="Arial" panose="020B0604020202020204" pitchFamily="34" charset="0"/>
              <a:buNone/>
              <a:tabLst/>
              <a:defRPr/>
            </a:pPr>
            <a:r>
              <a:rPr kumimoji="0" lang="en-US" sz="2000" b="1" i="0" u="none" strike="noStrike" kern="1200" cap="none" spc="-6" normalizeH="0" baseline="0" noProof="0" dirty="0">
                <a:ln>
                  <a:noFill/>
                </a:ln>
                <a:solidFill>
                  <a:schemeClr val="bg1"/>
                </a:solidFill>
                <a:effectLst/>
                <a:uLnTx/>
                <a:uFillTx/>
                <a:latin typeface="Fira Sans ExtraBold"/>
                <a:ea typeface="+mn-ea"/>
                <a:cs typeface="Fira Sans ExtraBold"/>
              </a:rPr>
              <a:t>Sustainability</a:t>
            </a:r>
            <a:endParaRPr kumimoji="0" lang="en-US" sz="2000" b="0" i="0" u="none" strike="noStrike" kern="1200" cap="none" spc="0" normalizeH="0" baseline="0" noProof="0" dirty="0">
              <a:ln>
                <a:noFill/>
              </a:ln>
              <a:solidFill>
                <a:schemeClr val="bg1"/>
              </a:solidFill>
              <a:effectLst/>
              <a:uLnTx/>
              <a:uFillTx/>
              <a:latin typeface="Fira Sans ExtraBold"/>
              <a:ea typeface="+mn-ea"/>
              <a:cs typeface="Fira Sans ExtraBold"/>
            </a:endParaRPr>
          </a:p>
        </p:txBody>
      </p:sp>
      <p:sp>
        <p:nvSpPr>
          <p:cNvPr id="21" name="TextBox 20">
            <a:extLst>
              <a:ext uri="{FF2B5EF4-FFF2-40B4-BE49-F238E27FC236}">
                <a16:creationId xmlns:a16="http://schemas.microsoft.com/office/drawing/2014/main" id="{8C723391-9D3A-6957-4E21-F77DBBB511F7}"/>
              </a:ext>
            </a:extLst>
          </p:cNvPr>
          <p:cNvSpPr txBox="1"/>
          <p:nvPr/>
        </p:nvSpPr>
        <p:spPr>
          <a:xfrm>
            <a:off x="9700400" y="2495747"/>
            <a:ext cx="1800545" cy="969496"/>
          </a:xfrm>
          <a:prstGeom prst="rect">
            <a:avLst/>
          </a:prstGeom>
          <a:noFill/>
        </p:spPr>
        <p:txBody>
          <a:bodyPr wrap="square" lIns="0" tIns="0" rIns="0" bIns="0" rtlCol="0">
            <a:spAutoFit/>
          </a:bodyPr>
          <a:lstStyle/>
          <a:p>
            <a:pPr marL="0" marR="0" lvl="0" indent="0" algn="l" defTabSz="91438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mn-cs"/>
              </a:rPr>
              <a:t>Fulfilling the needs of current generations without compromising the needs of future generations</a:t>
            </a:r>
          </a:p>
        </p:txBody>
      </p:sp>
      <p:sp>
        <p:nvSpPr>
          <p:cNvPr id="22" name="TextBox 21">
            <a:extLst>
              <a:ext uri="{FF2B5EF4-FFF2-40B4-BE49-F238E27FC236}">
                <a16:creationId xmlns:a16="http://schemas.microsoft.com/office/drawing/2014/main" id="{3255ACF5-7030-BEDF-A30A-0343CAE955F6}"/>
              </a:ext>
            </a:extLst>
          </p:cNvPr>
          <p:cNvSpPr txBox="1"/>
          <p:nvPr/>
        </p:nvSpPr>
        <p:spPr>
          <a:xfrm>
            <a:off x="787921" y="2512462"/>
            <a:ext cx="2011775" cy="1357295"/>
          </a:xfrm>
          <a:prstGeom prst="rect">
            <a:avLst/>
          </a:prstGeom>
          <a:noFill/>
        </p:spPr>
        <p:txBody>
          <a:bodyPr wrap="square" lIns="0" tIns="0" rIns="0" bIns="0" rtlCol="0">
            <a:spAutoFit/>
          </a:bodyPr>
          <a:lstStyle/>
          <a:p>
            <a:pPr marL="0" marR="0" lvl="0" indent="0" algn="l" defTabSz="91438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effectLst/>
                <a:uLnTx/>
                <a:uFillTx/>
                <a:latin typeface="Fira Sans Light" panose="020B0403050000020004" pitchFamily="34" charset="0"/>
                <a:ea typeface="+mn-ea"/>
                <a:cs typeface="+mn-cs"/>
              </a:rPr>
              <a:t>Building a sustainable, profitable business that can nurture a healthy culture by providing growth opportunities and competitive benefits for its employees</a:t>
            </a:r>
          </a:p>
        </p:txBody>
      </p:sp>
      <p:pic>
        <p:nvPicPr>
          <p:cNvPr id="6" name="Picture 5" descr="A close up of hands&#10;&#10;Description automatically generated">
            <a:extLst>
              <a:ext uri="{FF2B5EF4-FFF2-40B4-BE49-F238E27FC236}">
                <a16:creationId xmlns:a16="http://schemas.microsoft.com/office/drawing/2014/main" id="{B51340D3-70F4-DADA-64D3-BAAF4BE6B121}"/>
              </a:ext>
            </a:extLst>
          </p:cNvPr>
          <p:cNvPicPr>
            <a:picLocks noChangeAspect="1"/>
          </p:cNvPicPr>
          <p:nvPr/>
        </p:nvPicPr>
        <p:blipFill rotWithShape="1">
          <a:blip r:embed="rId3">
            <a:extLst>
              <a:ext uri="{28A0092B-C50C-407E-A947-70E740481C1C}">
                <a14:useLocalDpi xmlns:a14="http://schemas.microsoft.com/office/drawing/2010/main" val="0"/>
              </a:ext>
            </a:extLst>
          </a:blip>
          <a:srcRect l="15791" r="67321"/>
          <a:stretch/>
        </p:blipFill>
        <p:spPr>
          <a:xfrm>
            <a:off x="431880" y="3951336"/>
            <a:ext cx="2122888" cy="2906663"/>
          </a:xfrm>
          <a:prstGeom prst="rect">
            <a:avLst/>
          </a:prstGeom>
        </p:spPr>
      </p:pic>
      <p:pic>
        <p:nvPicPr>
          <p:cNvPr id="7" name="Picture 6" descr="A close up of hands&#10;&#10;Description automatically generated">
            <a:extLst>
              <a:ext uri="{FF2B5EF4-FFF2-40B4-BE49-F238E27FC236}">
                <a16:creationId xmlns:a16="http://schemas.microsoft.com/office/drawing/2014/main" id="{2A12E335-DE56-9690-595A-D6B043DA40FB}"/>
              </a:ext>
            </a:extLst>
          </p:cNvPr>
          <p:cNvPicPr>
            <a:picLocks noChangeAspect="1"/>
          </p:cNvPicPr>
          <p:nvPr/>
        </p:nvPicPr>
        <p:blipFill rotWithShape="1">
          <a:blip r:embed="rId3">
            <a:extLst>
              <a:ext uri="{28A0092B-C50C-407E-A947-70E740481C1C}">
                <a14:useLocalDpi xmlns:a14="http://schemas.microsoft.com/office/drawing/2010/main" val="0"/>
              </a:ext>
            </a:extLst>
          </a:blip>
          <a:srcRect l="33895" r="49217"/>
          <a:stretch/>
        </p:blipFill>
        <p:spPr>
          <a:xfrm>
            <a:off x="2813090" y="3951336"/>
            <a:ext cx="2122888" cy="2906663"/>
          </a:xfrm>
          <a:prstGeom prst="rect">
            <a:avLst/>
          </a:prstGeom>
        </p:spPr>
      </p:pic>
      <p:pic>
        <p:nvPicPr>
          <p:cNvPr id="8" name="Picture 7" descr="A close up of hands&#10;&#10;Description automatically generated">
            <a:extLst>
              <a:ext uri="{FF2B5EF4-FFF2-40B4-BE49-F238E27FC236}">
                <a16:creationId xmlns:a16="http://schemas.microsoft.com/office/drawing/2014/main" id="{C22F8C1E-6BD5-0809-2B93-B6F730F4B7F7}"/>
              </a:ext>
            </a:extLst>
          </p:cNvPr>
          <p:cNvPicPr>
            <a:picLocks noChangeAspect="1"/>
          </p:cNvPicPr>
          <p:nvPr/>
        </p:nvPicPr>
        <p:blipFill rotWithShape="1">
          <a:blip r:embed="rId3">
            <a:extLst>
              <a:ext uri="{28A0092B-C50C-407E-A947-70E740481C1C}">
                <a14:useLocalDpi xmlns:a14="http://schemas.microsoft.com/office/drawing/2010/main" val="0"/>
              </a:ext>
            </a:extLst>
          </a:blip>
          <a:srcRect l="48949" r="34163"/>
          <a:stretch/>
        </p:blipFill>
        <p:spPr>
          <a:xfrm>
            <a:off x="5084515" y="3951337"/>
            <a:ext cx="2122888" cy="2906663"/>
          </a:xfrm>
          <a:prstGeom prst="rect">
            <a:avLst/>
          </a:prstGeom>
        </p:spPr>
      </p:pic>
      <p:pic>
        <p:nvPicPr>
          <p:cNvPr id="9" name="Picture 8" descr="A close up of hands&#10;&#10;Description automatically generated">
            <a:extLst>
              <a:ext uri="{FF2B5EF4-FFF2-40B4-BE49-F238E27FC236}">
                <a16:creationId xmlns:a16="http://schemas.microsoft.com/office/drawing/2014/main" id="{4328F03F-457F-6C8C-50DA-CD635A87A829}"/>
              </a:ext>
            </a:extLst>
          </p:cNvPr>
          <p:cNvPicPr>
            <a:picLocks noChangeAspect="1"/>
          </p:cNvPicPr>
          <p:nvPr/>
        </p:nvPicPr>
        <p:blipFill rotWithShape="1">
          <a:blip r:embed="rId3">
            <a:extLst>
              <a:ext uri="{28A0092B-C50C-407E-A947-70E740481C1C}">
                <a14:useLocalDpi xmlns:a14="http://schemas.microsoft.com/office/drawing/2010/main" val="0"/>
              </a:ext>
            </a:extLst>
          </a:blip>
          <a:srcRect l="66556" r="16556"/>
          <a:stretch/>
        </p:blipFill>
        <p:spPr>
          <a:xfrm>
            <a:off x="7238928" y="3951335"/>
            <a:ext cx="2122888" cy="2906663"/>
          </a:xfrm>
          <a:prstGeom prst="rect">
            <a:avLst/>
          </a:prstGeom>
        </p:spPr>
      </p:pic>
      <p:pic>
        <p:nvPicPr>
          <p:cNvPr id="10" name="Picture 9" descr="A close up of hands&#10;&#10;Description automatically generated">
            <a:extLst>
              <a:ext uri="{FF2B5EF4-FFF2-40B4-BE49-F238E27FC236}">
                <a16:creationId xmlns:a16="http://schemas.microsoft.com/office/drawing/2014/main" id="{8FA01FAC-B7FF-E884-DDE4-410CB6A16605}"/>
              </a:ext>
            </a:extLst>
          </p:cNvPr>
          <p:cNvPicPr>
            <a:picLocks noChangeAspect="1"/>
          </p:cNvPicPr>
          <p:nvPr/>
        </p:nvPicPr>
        <p:blipFill rotWithShape="1">
          <a:blip r:embed="rId3">
            <a:extLst>
              <a:ext uri="{28A0092B-C50C-407E-A947-70E740481C1C}">
                <a14:useLocalDpi xmlns:a14="http://schemas.microsoft.com/office/drawing/2010/main" val="0"/>
              </a:ext>
            </a:extLst>
          </a:blip>
          <a:srcRect l="83519" r="-407"/>
          <a:stretch/>
        </p:blipFill>
        <p:spPr>
          <a:xfrm>
            <a:off x="9378058" y="3708798"/>
            <a:ext cx="2300026" cy="3149201"/>
          </a:xfrm>
          <a:prstGeom prst="rect">
            <a:avLst/>
          </a:prstGeom>
        </p:spPr>
      </p:pic>
    </p:spTree>
    <p:extLst>
      <p:ext uri="{BB962C8B-B14F-4D97-AF65-F5344CB8AC3E}">
        <p14:creationId xmlns:p14="http://schemas.microsoft.com/office/powerpoint/2010/main" val="337656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480D935-B226-BB2E-F4AF-6BFE52603D09}"/>
              </a:ext>
            </a:extLst>
          </p:cNvPr>
          <p:cNvSpPr>
            <a:spLocks noGrp="1"/>
          </p:cNvSpPr>
          <p:nvPr>
            <p:ph type="body" sz="quarter" idx="12"/>
          </p:nvPr>
        </p:nvSpPr>
        <p:spPr>
          <a:xfrm>
            <a:off x="561433" y="449263"/>
            <a:ext cx="3259796" cy="5688012"/>
          </a:xfrm>
        </p:spPr>
        <p:txBody>
          <a:bodyPr/>
          <a:lstStyle/>
          <a:p>
            <a:r>
              <a:rPr lang="en-US" sz="4000" dirty="0">
                <a:latin typeface="Fira Sans ExtraBold" panose="020B0903050000020004" pitchFamily="34" charset="0"/>
              </a:rPr>
              <a:t>Who We Are</a:t>
            </a:r>
          </a:p>
          <a:p>
            <a:r>
              <a:rPr lang="en-US" b="0" i="0" dirty="0">
                <a:solidFill>
                  <a:schemeClr val="bg1"/>
                </a:solidFill>
                <a:effectLst/>
                <a:latin typeface="Fira Sans Light" panose="020B0403050000020004" pitchFamily="34" charset="0"/>
              </a:rPr>
              <a:t>DUAL North America is one of the largest independent underwriting organizations in the U.S., </a:t>
            </a:r>
            <a:r>
              <a:rPr lang="en-US" b="0" i="0" dirty="0">
                <a:solidFill>
                  <a:schemeClr val="bg1"/>
                </a:solidFill>
                <a:effectLst/>
                <a:latin typeface="Fira Sans ExtraBold" panose="020B0903050000020004" pitchFamily="34" charset="0"/>
              </a:rPr>
              <a:t>built to help you do more. </a:t>
            </a:r>
            <a:endParaRPr lang="en-US" dirty="0">
              <a:latin typeface="Fira Sans ExtraBold" panose="020B0903050000020004" pitchFamily="34" charset="0"/>
            </a:endParaRPr>
          </a:p>
        </p:txBody>
      </p:sp>
      <p:sp>
        <p:nvSpPr>
          <p:cNvPr id="5" name="Slide Number Placeholder 4">
            <a:extLst>
              <a:ext uri="{FF2B5EF4-FFF2-40B4-BE49-F238E27FC236}">
                <a16:creationId xmlns:a16="http://schemas.microsoft.com/office/drawing/2014/main" id="{5C5225E0-291E-CB38-ED5D-FE2D31214B2E}"/>
              </a:ext>
            </a:extLst>
          </p:cNvPr>
          <p:cNvSpPr>
            <a:spLocks noGrp="1"/>
          </p:cNvSpPr>
          <p:nvPr>
            <p:ph type="sldNum" sz="quarter" idx="11"/>
          </p:nvPr>
        </p:nvSpPr>
        <p:spPr/>
        <p:txBody>
          <a:bodyPr/>
          <a:lstStyle/>
          <a:p>
            <a:fld id="{45CD7037-63ED-4C9C-B3C0-280B1476C481}" type="slidenum">
              <a:rPr lang="en-GB" noProof="0" smtClean="0"/>
              <a:pPr/>
              <a:t>11</a:t>
            </a:fld>
            <a:endParaRPr lang="en-GB" noProof="0"/>
          </a:p>
        </p:txBody>
      </p:sp>
      <p:sp>
        <p:nvSpPr>
          <p:cNvPr id="2" name="Footer Placeholder 11">
            <a:extLst>
              <a:ext uri="{FF2B5EF4-FFF2-40B4-BE49-F238E27FC236}">
                <a16:creationId xmlns:a16="http://schemas.microsoft.com/office/drawing/2014/main" id="{28F28863-549E-F3BF-BA92-4374A52425FF}"/>
              </a:ext>
            </a:extLst>
          </p:cNvPr>
          <p:cNvSpPr>
            <a:spLocks noGrp="1"/>
          </p:cNvSpPr>
          <p:nvPr>
            <p:ph type="ftr" sz="quarter" idx="10"/>
          </p:nvPr>
        </p:nvSpPr>
        <p:spPr/>
        <p:txBody>
          <a:bodyPr/>
          <a:lstStyle/>
          <a:p>
            <a:r>
              <a:rPr lang="en-US" dirty="0">
                <a:latin typeface="Fira Sans Light" panose="020B0403050000020004" pitchFamily="34" charset="0"/>
              </a:rPr>
              <a:t>DUAL North America, Inc. confidential content </a:t>
            </a:r>
            <a:endParaRPr lang="en-GB" dirty="0">
              <a:latin typeface="Fira Sans Light" panose="020B0403050000020004" pitchFamily="34" charset="0"/>
            </a:endParaRPr>
          </a:p>
        </p:txBody>
      </p:sp>
      <p:sp>
        <p:nvSpPr>
          <p:cNvPr id="13" name="Title 12">
            <a:extLst>
              <a:ext uri="{FF2B5EF4-FFF2-40B4-BE49-F238E27FC236}">
                <a16:creationId xmlns:a16="http://schemas.microsoft.com/office/drawing/2014/main" id="{CA917EA5-9B6A-604B-79F1-380D77ED4469}"/>
              </a:ext>
            </a:extLst>
          </p:cNvPr>
          <p:cNvSpPr>
            <a:spLocks noGrp="1"/>
          </p:cNvSpPr>
          <p:nvPr>
            <p:ph type="title"/>
          </p:nvPr>
        </p:nvSpPr>
        <p:spPr>
          <a:xfrm>
            <a:off x="4440599" y="391106"/>
            <a:ext cx="5507402" cy="360942"/>
          </a:xfrm>
        </p:spPr>
        <p:txBody>
          <a:bodyPr/>
          <a:lstStyle/>
          <a:p>
            <a:r>
              <a:rPr lang="en-US" sz="2400" dirty="0">
                <a:latin typeface="Fira Sans ExtraBold" panose="020B0903050000020004" pitchFamily="34" charset="0"/>
              </a:rPr>
              <a:t>Our foundation is built on 3 main principles:</a:t>
            </a:r>
            <a:br>
              <a:rPr lang="en-US" sz="2400" dirty="0"/>
            </a:br>
            <a:endParaRPr lang="en-US" sz="2400" dirty="0"/>
          </a:p>
        </p:txBody>
      </p:sp>
      <p:grpSp>
        <p:nvGrpSpPr>
          <p:cNvPr id="22" name="Group 21">
            <a:extLst>
              <a:ext uri="{FF2B5EF4-FFF2-40B4-BE49-F238E27FC236}">
                <a16:creationId xmlns:a16="http://schemas.microsoft.com/office/drawing/2014/main" id="{ADD3AD0F-DEC8-001B-9D98-EB4AD6AB2530}"/>
              </a:ext>
            </a:extLst>
          </p:cNvPr>
          <p:cNvGrpSpPr/>
          <p:nvPr/>
        </p:nvGrpSpPr>
        <p:grpSpPr>
          <a:xfrm>
            <a:off x="4600876" y="1668348"/>
            <a:ext cx="6868315" cy="1163395"/>
            <a:chOff x="4600876" y="1799924"/>
            <a:chExt cx="6868315" cy="1163395"/>
          </a:xfrm>
        </p:grpSpPr>
        <p:sp>
          <p:nvSpPr>
            <p:cNvPr id="9" name="TextBox 8">
              <a:extLst>
                <a:ext uri="{FF2B5EF4-FFF2-40B4-BE49-F238E27FC236}">
                  <a16:creationId xmlns:a16="http://schemas.microsoft.com/office/drawing/2014/main" id="{D44A6FFC-A82D-B53E-E557-4502A1BFB7BF}"/>
                </a:ext>
              </a:extLst>
            </p:cNvPr>
            <p:cNvSpPr txBox="1"/>
            <p:nvPr/>
          </p:nvSpPr>
          <p:spPr>
            <a:xfrm>
              <a:off x="5793918" y="1799924"/>
              <a:ext cx="5675273" cy="1163395"/>
            </a:xfrm>
            <a:prstGeom prst="rect">
              <a:avLst/>
            </a:prstGeom>
            <a:noFill/>
          </p:spPr>
          <p:txBody>
            <a:bodyPr wrap="square" lIns="0" tIns="0" rIns="0" bIns="0" rtlCol="0">
              <a:spAutoFit/>
            </a:bodyPr>
            <a:lstStyle/>
            <a:p>
              <a:r>
                <a:rPr lang="en-US" sz="2000" b="1" dirty="0">
                  <a:solidFill>
                    <a:sysClr val="windowText" lastClr="000000"/>
                  </a:solidFill>
                  <a:latin typeface="Fira Sans ExtraBold" panose="020B0903050000020004" pitchFamily="34" charset="0"/>
                </a:rPr>
                <a:t>Underwriting excellence </a:t>
              </a:r>
              <a:endParaRPr lang="en-US" sz="2000" dirty="0">
                <a:solidFill>
                  <a:sysClr val="windowText" lastClr="000000"/>
                </a:solidFill>
                <a:latin typeface="Fira Sans Light" panose="020B0403050000020004" pitchFamily="34" charset="0"/>
              </a:endParaRPr>
            </a:p>
            <a:p>
              <a:r>
                <a:rPr lang="en-US" dirty="0">
                  <a:solidFill>
                    <a:sysClr val="windowText" lastClr="000000"/>
                  </a:solidFill>
                  <a:latin typeface="Fira Sans Light" panose="020B0403050000020004" pitchFamily="34" charset="0"/>
                </a:rPr>
                <a:t>DUAL is an underwriting organization at its core, driven by expert underwriters across the nation who are empowered by our entrepreneurial culture and strategic infrastructure to deliver results</a:t>
              </a:r>
              <a:endParaRPr lang="en-US" dirty="0">
                <a:solidFill>
                  <a:sysClr val="windowText" lastClr="000000"/>
                </a:solidFill>
              </a:endParaRPr>
            </a:p>
          </p:txBody>
        </p:sp>
        <p:sp>
          <p:nvSpPr>
            <p:cNvPr id="16" name="Oval 15">
              <a:extLst>
                <a:ext uri="{FF2B5EF4-FFF2-40B4-BE49-F238E27FC236}">
                  <a16:creationId xmlns:a16="http://schemas.microsoft.com/office/drawing/2014/main" id="{543A71FF-245B-7B72-9BFC-622A97F47B5E}"/>
                </a:ext>
              </a:extLst>
            </p:cNvPr>
            <p:cNvSpPr/>
            <p:nvPr/>
          </p:nvSpPr>
          <p:spPr>
            <a:xfrm>
              <a:off x="4600876" y="1799924"/>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pic>
          <p:nvPicPr>
            <p:cNvPr id="7" name="Graphic 6">
              <a:extLst>
                <a:ext uri="{FF2B5EF4-FFF2-40B4-BE49-F238E27FC236}">
                  <a16:creationId xmlns:a16="http://schemas.microsoft.com/office/drawing/2014/main" id="{A4F2DC96-E6D4-9205-21D4-58F1BAD5BC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9838" y="2016455"/>
              <a:ext cx="484806" cy="430939"/>
            </a:xfrm>
            <a:prstGeom prst="rect">
              <a:avLst/>
            </a:prstGeom>
          </p:spPr>
        </p:pic>
      </p:grpSp>
      <p:sp>
        <p:nvSpPr>
          <p:cNvPr id="11" name="TextBox 10">
            <a:extLst>
              <a:ext uri="{FF2B5EF4-FFF2-40B4-BE49-F238E27FC236}">
                <a16:creationId xmlns:a16="http://schemas.microsoft.com/office/drawing/2014/main" id="{B76A1D03-37C0-F25A-E156-FAD1AEBD6C26}"/>
              </a:ext>
            </a:extLst>
          </p:cNvPr>
          <p:cNvSpPr txBox="1"/>
          <p:nvPr/>
        </p:nvSpPr>
        <p:spPr>
          <a:xfrm>
            <a:off x="5709190" y="3281355"/>
            <a:ext cx="5921377" cy="1034129"/>
          </a:xfrm>
          <a:prstGeom prst="rect">
            <a:avLst/>
          </a:prstGeom>
          <a:noFill/>
        </p:spPr>
        <p:txBody>
          <a:bodyPr wrap="square">
            <a:spAutoFit/>
          </a:bodyPr>
          <a:lstStyle/>
          <a:p>
            <a:r>
              <a:rPr lang="en-US" sz="2000" b="1" dirty="0">
                <a:solidFill>
                  <a:sysClr val="windowText" lastClr="000000"/>
                </a:solidFill>
                <a:latin typeface="Fira Sans ExtraBold" panose="020B0903050000020004" pitchFamily="34" charset="0"/>
              </a:rPr>
              <a:t>Product Diversity &amp; Scalability</a:t>
            </a:r>
            <a:endParaRPr lang="en-US" sz="2000" dirty="0">
              <a:solidFill>
                <a:sysClr val="windowText" lastClr="000000"/>
              </a:solidFill>
              <a:latin typeface="Fira Sans Light" panose="020B0403050000020004" pitchFamily="34" charset="0"/>
            </a:endParaRPr>
          </a:p>
          <a:p>
            <a:r>
              <a:rPr lang="en-US" dirty="0">
                <a:solidFill>
                  <a:sysClr val="windowText" lastClr="000000"/>
                </a:solidFill>
                <a:latin typeface="Fira Sans Light" panose="020B0403050000020004" pitchFamily="34" charset="0"/>
              </a:rPr>
              <a:t>With a diverse but specialized product offering, DUAL can handle a wide variety of risks – and we’re always looking for new products and technology to help us scale</a:t>
            </a:r>
            <a:endParaRPr lang="en-US" dirty="0">
              <a:solidFill>
                <a:sysClr val="windowText" lastClr="000000"/>
              </a:solidFill>
            </a:endParaRPr>
          </a:p>
        </p:txBody>
      </p:sp>
      <p:sp>
        <p:nvSpPr>
          <p:cNvPr id="17" name="Oval 16">
            <a:extLst>
              <a:ext uri="{FF2B5EF4-FFF2-40B4-BE49-F238E27FC236}">
                <a16:creationId xmlns:a16="http://schemas.microsoft.com/office/drawing/2014/main" id="{E067EE84-1A8D-A6E6-D477-5B5755314321}"/>
              </a:ext>
            </a:extLst>
          </p:cNvPr>
          <p:cNvSpPr/>
          <p:nvPr/>
        </p:nvSpPr>
        <p:spPr>
          <a:xfrm>
            <a:off x="4600876" y="3281355"/>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grpSp>
        <p:nvGrpSpPr>
          <p:cNvPr id="20" name="Group 19">
            <a:extLst>
              <a:ext uri="{FF2B5EF4-FFF2-40B4-BE49-F238E27FC236}">
                <a16:creationId xmlns:a16="http://schemas.microsoft.com/office/drawing/2014/main" id="{DC789AF0-3ACE-8531-918F-79204415E625}"/>
              </a:ext>
            </a:extLst>
          </p:cNvPr>
          <p:cNvGrpSpPr/>
          <p:nvPr/>
        </p:nvGrpSpPr>
        <p:grpSpPr>
          <a:xfrm>
            <a:off x="4600876" y="4853677"/>
            <a:ext cx="6868315" cy="1034129"/>
            <a:chOff x="4600876" y="4882863"/>
            <a:chExt cx="6868315" cy="1034129"/>
          </a:xfrm>
        </p:grpSpPr>
        <p:sp>
          <p:nvSpPr>
            <p:cNvPr id="12" name="TextBox 11">
              <a:extLst>
                <a:ext uri="{FF2B5EF4-FFF2-40B4-BE49-F238E27FC236}">
                  <a16:creationId xmlns:a16="http://schemas.microsoft.com/office/drawing/2014/main" id="{41FDAF58-7C3D-0FCA-A832-2315109A527C}"/>
                </a:ext>
              </a:extLst>
            </p:cNvPr>
            <p:cNvSpPr txBox="1"/>
            <p:nvPr/>
          </p:nvSpPr>
          <p:spPr>
            <a:xfrm>
              <a:off x="5709191" y="4882863"/>
              <a:ext cx="5760000" cy="1034129"/>
            </a:xfrm>
            <a:prstGeom prst="rect">
              <a:avLst/>
            </a:prstGeom>
            <a:noFill/>
          </p:spPr>
          <p:txBody>
            <a:bodyPr wrap="square">
              <a:spAutoFit/>
            </a:bodyPr>
            <a:lstStyle/>
            <a:p>
              <a:r>
                <a:rPr lang="en-US" sz="2000" b="1" dirty="0">
                  <a:latin typeface="Fira Sans ExtraBold" panose="020B0903050000020004" pitchFamily="34" charset="0"/>
                </a:rPr>
                <a:t>Unmatched Service</a:t>
              </a:r>
              <a:endParaRPr lang="en-US" sz="2000" dirty="0">
                <a:latin typeface="Fira Sans Light" panose="020B0403050000020004" pitchFamily="34" charset="0"/>
              </a:endParaRPr>
            </a:p>
            <a:p>
              <a:r>
                <a:rPr lang="en-US" dirty="0">
                  <a:latin typeface="Fira Sans Light" panose="020B0403050000020004" pitchFamily="34" charset="0"/>
                </a:rPr>
                <a:t>You can trust DUAL to provide top-tier service and quick turnaround times to our brokers and constant communication to our carrier partners</a:t>
              </a:r>
            </a:p>
          </p:txBody>
        </p:sp>
        <p:sp>
          <p:nvSpPr>
            <p:cNvPr id="18" name="Oval 17">
              <a:extLst>
                <a:ext uri="{FF2B5EF4-FFF2-40B4-BE49-F238E27FC236}">
                  <a16:creationId xmlns:a16="http://schemas.microsoft.com/office/drawing/2014/main" id="{0B6F0708-78B7-5AFA-E2C8-254561A840F4}"/>
                </a:ext>
              </a:extLst>
            </p:cNvPr>
            <p:cNvSpPr/>
            <p:nvPr/>
          </p:nvSpPr>
          <p:spPr>
            <a:xfrm>
              <a:off x="4600876" y="4969714"/>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grpSp>
      <p:pic>
        <p:nvPicPr>
          <p:cNvPr id="8" name="Graphic 7">
            <a:extLst>
              <a:ext uri="{FF2B5EF4-FFF2-40B4-BE49-F238E27FC236}">
                <a16:creationId xmlns:a16="http://schemas.microsoft.com/office/drawing/2014/main" id="{68F237EC-C590-31D8-1800-866A8D46D2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4249" y="5148347"/>
            <a:ext cx="555984" cy="444787"/>
          </a:xfrm>
          <a:prstGeom prst="rect">
            <a:avLst/>
          </a:prstGeom>
        </p:spPr>
      </p:pic>
      <p:pic>
        <p:nvPicPr>
          <p:cNvPr id="19" name="Graphic 18">
            <a:extLst>
              <a:ext uri="{FF2B5EF4-FFF2-40B4-BE49-F238E27FC236}">
                <a16:creationId xmlns:a16="http://schemas.microsoft.com/office/drawing/2014/main" id="{4981612A-929E-B38D-4191-F6A8EFB67C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57081" y="3467509"/>
            <a:ext cx="553152" cy="491691"/>
          </a:xfrm>
          <a:prstGeom prst="rect">
            <a:avLst/>
          </a:prstGeom>
        </p:spPr>
      </p:pic>
    </p:spTree>
    <p:extLst>
      <p:ext uri="{BB962C8B-B14F-4D97-AF65-F5344CB8AC3E}">
        <p14:creationId xmlns:p14="http://schemas.microsoft.com/office/powerpoint/2010/main" val="77754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78C7"/>
          </a:solidFill>
        </p:spPr>
        <p:txBody>
          <a:bodyPr wrap="square" lIns="0" tIns="0" rIns="0" bIns="0" rtlCol="0"/>
          <a:lstStyle/>
          <a:p>
            <a:endParaRPr/>
          </a:p>
        </p:txBody>
      </p:sp>
      <p:sp>
        <p:nvSpPr>
          <p:cNvPr id="3" name="object 3"/>
          <p:cNvSpPr/>
          <p:nvPr/>
        </p:nvSpPr>
        <p:spPr>
          <a:xfrm>
            <a:off x="10233659" y="449580"/>
            <a:ext cx="1190625" cy="360045"/>
          </a:xfrm>
          <a:custGeom>
            <a:avLst/>
            <a:gdLst/>
            <a:ahLst/>
            <a:cxnLst/>
            <a:rect l="l" t="t" r="r" b="b"/>
            <a:pathLst>
              <a:path w="1190625" h="360045">
                <a:moveTo>
                  <a:pt x="824611" y="5969"/>
                </a:moveTo>
                <a:lnTo>
                  <a:pt x="809751" y="5969"/>
                </a:lnTo>
                <a:lnTo>
                  <a:pt x="809751" y="7493"/>
                </a:lnTo>
                <a:lnTo>
                  <a:pt x="803656" y="25400"/>
                </a:lnTo>
                <a:lnTo>
                  <a:pt x="795528" y="47879"/>
                </a:lnTo>
                <a:lnTo>
                  <a:pt x="692276" y="352933"/>
                </a:lnTo>
                <a:lnTo>
                  <a:pt x="708025" y="352933"/>
                </a:lnTo>
                <a:lnTo>
                  <a:pt x="803656" y="70993"/>
                </a:lnTo>
                <a:lnTo>
                  <a:pt x="811149" y="47879"/>
                </a:lnTo>
                <a:lnTo>
                  <a:pt x="817118" y="30607"/>
                </a:lnTo>
                <a:lnTo>
                  <a:pt x="833077" y="30607"/>
                </a:lnTo>
                <a:lnTo>
                  <a:pt x="825373" y="7493"/>
                </a:lnTo>
                <a:lnTo>
                  <a:pt x="824611" y="5969"/>
                </a:lnTo>
                <a:close/>
              </a:path>
              <a:path w="1190625" h="360045">
                <a:moveTo>
                  <a:pt x="817118" y="70231"/>
                </a:moveTo>
                <a:lnTo>
                  <a:pt x="809751" y="93472"/>
                </a:lnTo>
                <a:lnTo>
                  <a:pt x="741680" y="293878"/>
                </a:lnTo>
                <a:lnTo>
                  <a:pt x="737235" y="307340"/>
                </a:lnTo>
                <a:lnTo>
                  <a:pt x="721487" y="352933"/>
                </a:lnTo>
                <a:lnTo>
                  <a:pt x="737235" y="352933"/>
                </a:lnTo>
                <a:lnTo>
                  <a:pt x="752094" y="307340"/>
                </a:lnTo>
                <a:lnTo>
                  <a:pt x="817118" y="115950"/>
                </a:lnTo>
                <a:lnTo>
                  <a:pt x="832991" y="115950"/>
                </a:lnTo>
                <a:lnTo>
                  <a:pt x="825373" y="93472"/>
                </a:lnTo>
                <a:lnTo>
                  <a:pt x="817118" y="70231"/>
                </a:lnTo>
                <a:close/>
              </a:path>
              <a:path w="1190625" h="360045">
                <a:moveTo>
                  <a:pt x="832991" y="115950"/>
                </a:moveTo>
                <a:lnTo>
                  <a:pt x="817118" y="115950"/>
                </a:lnTo>
                <a:lnTo>
                  <a:pt x="882269" y="307340"/>
                </a:lnTo>
                <a:lnTo>
                  <a:pt x="897890" y="352933"/>
                </a:lnTo>
                <a:lnTo>
                  <a:pt x="912876" y="352933"/>
                </a:lnTo>
                <a:lnTo>
                  <a:pt x="897890" y="307340"/>
                </a:lnTo>
                <a:lnTo>
                  <a:pt x="893445" y="293878"/>
                </a:lnTo>
                <a:lnTo>
                  <a:pt x="884428" y="267716"/>
                </a:lnTo>
                <a:lnTo>
                  <a:pt x="832991" y="115950"/>
                </a:lnTo>
                <a:close/>
              </a:path>
              <a:path w="1190625" h="360045">
                <a:moveTo>
                  <a:pt x="833077" y="30607"/>
                </a:moveTo>
                <a:lnTo>
                  <a:pt x="817118" y="30607"/>
                </a:lnTo>
                <a:lnTo>
                  <a:pt x="831342" y="70993"/>
                </a:lnTo>
                <a:lnTo>
                  <a:pt x="927100" y="352933"/>
                </a:lnTo>
                <a:lnTo>
                  <a:pt x="942086" y="352933"/>
                </a:lnTo>
                <a:lnTo>
                  <a:pt x="838835" y="47879"/>
                </a:lnTo>
                <a:lnTo>
                  <a:pt x="833077" y="30607"/>
                </a:lnTo>
                <a:close/>
              </a:path>
              <a:path w="1190625" h="360045">
                <a:moveTo>
                  <a:pt x="151003" y="0"/>
                </a:moveTo>
                <a:lnTo>
                  <a:pt x="142748" y="0"/>
                </a:lnTo>
                <a:lnTo>
                  <a:pt x="142748" y="359664"/>
                </a:lnTo>
                <a:lnTo>
                  <a:pt x="151003" y="359664"/>
                </a:lnTo>
                <a:lnTo>
                  <a:pt x="198559" y="353220"/>
                </a:lnTo>
                <a:lnTo>
                  <a:pt x="222271" y="343154"/>
                </a:lnTo>
                <a:lnTo>
                  <a:pt x="158496" y="343154"/>
                </a:lnTo>
                <a:lnTo>
                  <a:pt x="158496" y="15748"/>
                </a:lnTo>
                <a:lnTo>
                  <a:pt x="220514" y="15748"/>
                </a:lnTo>
                <a:lnTo>
                  <a:pt x="198559" y="6439"/>
                </a:lnTo>
                <a:lnTo>
                  <a:pt x="151003" y="0"/>
                </a:lnTo>
                <a:close/>
              </a:path>
              <a:path w="1190625" h="360045">
                <a:moveTo>
                  <a:pt x="220514" y="15748"/>
                </a:moveTo>
                <a:lnTo>
                  <a:pt x="158496" y="15748"/>
                </a:lnTo>
                <a:lnTo>
                  <a:pt x="208050" y="26079"/>
                </a:lnTo>
                <a:lnTo>
                  <a:pt x="250954" y="50090"/>
                </a:lnTo>
                <a:lnTo>
                  <a:pt x="284701" y="85306"/>
                </a:lnTo>
                <a:lnTo>
                  <a:pt x="306787" y="129251"/>
                </a:lnTo>
                <a:lnTo>
                  <a:pt x="314706" y="179450"/>
                </a:lnTo>
                <a:lnTo>
                  <a:pt x="306787" y="230016"/>
                </a:lnTo>
                <a:lnTo>
                  <a:pt x="284701" y="274144"/>
                </a:lnTo>
                <a:lnTo>
                  <a:pt x="250954" y="309359"/>
                </a:lnTo>
                <a:lnTo>
                  <a:pt x="208050" y="333188"/>
                </a:lnTo>
                <a:lnTo>
                  <a:pt x="158496" y="343154"/>
                </a:lnTo>
                <a:lnTo>
                  <a:pt x="222271" y="343154"/>
                </a:lnTo>
                <a:lnTo>
                  <a:pt x="277733" y="306847"/>
                </a:lnTo>
                <a:lnTo>
                  <a:pt x="305858" y="270368"/>
                </a:lnTo>
                <a:lnTo>
                  <a:pt x="324014" y="227328"/>
                </a:lnTo>
                <a:lnTo>
                  <a:pt x="330454" y="179450"/>
                </a:lnTo>
                <a:lnTo>
                  <a:pt x="324014" y="131894"/>
                </a:lnTo>
                <a:lnTo>
                  <a:pt x="305858" y="89069"/>
                </a:lnTo>
                <a:lnTo>
                  <a:pt x="277733" y="52720"/>
                </a:lnTo>
                <a:lnTo>
                  <a:pt x="241384" y="24595"/>
                </a:lnTo>
                <a:lnTo>
                  <a:pt x="220514" y="15748"/>
                </a:lnTo>
                <a:close/>
              </a:path>
              <a:path w="1190625" h="360045">
                <a:moveTo>
                  <a:pt x="142748" y="29210"/>
                </a:moveTo>
                <a:lnTo>
                  <a:pt x="97470" y="38568"/>
                </a:lnTo>
                <a:lnTo>
                  <a:pt x="58265" y="60643"/>
                </a:lnTo>
                <a:lnTo>
                  <a:pt x="27423" y="93062"/>
                </a:lnTo>
                <a:lnTo>
                  <a:pt x="7237" y="133455"/>
                </a:lnTo>
                <a:lnTo>
                  <a:pt x="0" y="179450"/>
                </a:lnTo>
                <a:lnTo>
                  <a:pt x="7237" y="225745"/>
                </a:lnTo>
                <a:lnTo>
                  <a:pt x="27423" y="266217"/>
                </a:lnTo>
                <a:lnTo>
                  <a:pt x="58265" y="298643"/>
                </a:lnTo>
                <a:lnTo>
                  <a:pt x="97470" y="320796"/>
                </a:lnTo>
                <a:lnTo>
                  <a:pt x="142748" y="330454"/>
                </a:lnTo>
                <a:lnTo>
                  <a:pt x="142748" y="314833"/>
                </a:lnTo>
                <a:lnTo>
                  <a:pt x="93275" y="301841"/>
                </a:lnTo>
                <a:lnTo>
                  <a:pt x="52911" y="272335"/>
                </a:lnTo>
                <a:lnTo>
                  <a:pt x="25715" y="230233"/>
                </a:lnTo>
                <a:lnTo>
                  <a:pt x="15748" y="179450"/>
                </a:lnTo>
                <a:lnTo>
                  <a:pt x="25715" y="128787"/>
                </a:lnTo>
                <a:lnTo>
                  <a:pt x="52911" y="86947"/>
                </a:lnTo>
                <a:lnTo>
                  <a:pt x="93275" y="57703"/>
                </a:lnTo>
                <a:lnTo>
                  <a:pt x="142748" y="44831"/>
                </a:lnTo>
                <a:lnTo>
                  <a:pt x="142748" y="29210"/>
                </a:lnTo>
                <a:close/>
              </a:path>
              <a:path w="1190625" h="360045">
                <a:moveTo>
                  <a:pt x="218939" y="46355"/>
                </a:moveTo>
                <a:lnTo>
                  <a:pt x="172720" y="46355"/>
                </a:lnTo>
                <a:lnTo>
                  <a:pt x="175641" y="47117"/>
                </a:lnTo>
                <a:lnTo>
                  <a:pt x="178689" y="47879"/>
                </a:lnTo>
                <a:lnTo>
                  <a:pt x="182372" y="48641"/>
                </a:lnTo>
                <a:lnTo>
                  <a:pt x="183896" y="48641"/>
                </a:lnTo>
                <a:lnTo>
                  <a:pt x="185420" y="49403"/>
                </a:lnTo>
                <a:lnTo>
                  <a:pt x="226954" y="68276"/>
                </a:lnTo>
                <a:lnTo>
                  <a:pt x="257952" y="97647"/>
                </a:lnTo>
                <a:lnTo>
                  <a:pt x="278306" y="135566"/>
                </a:lnTo>
                <a:lnTo>
                  <a:pt x="285623" y="179450"/>
                </a:lnTo>
                <a:lnTo>
                  <a:pt x="278306" y="223775"/>
                </a:lnTo>
                <a:lnTo>
                  <a:pt x="257952" y="261921"/>
                </a:lnTo>
                <a:lnTo>
                  <a:pt x="226954" y="291375"/>
                </a:lnTo>
                <a:lnTo>
                  <a:pt x="187706" y="309625"/>
                </a:lnTo>
                <a:lnTo>
                  <a:pt x="182372" y="311023"/>
                </a:lnTo>
                <a:lnTo>
                  <a:pt x="177165" y="312547"/>
                </a:lnTo>
                <a:lnTo>
                  <a:pt x="171958" y="313309"/>
                </a:lnTo>
                <a:lnTo>
                  <a:pt x="171958" y="329057"/>
                </a:lnTo>
                <a:lnTo>
                  <a:pt x="213542" y="316777"/>
                </a:lnTo>
                <a:lnTo>
                  <a:pt x="249123" y="293824"/>
                </a:lnTo>
                <a:lnTo>
                  <a:pt x="276839" y="262049"/>
                </a:lnTo>
                <a:lnTo>
                  <a:pt x="294833" y="223307"/>
                </a:lnTo>
                <a:lnTo>
                  <a:pt x="301244" y="179450"/>
                </a:lnTo>
                <a:lnTo>
                  <a:pt x="294833" y="135966"/>
                </a:lnTo>
                <a:lnTo>
                  <a:pt x="276839" y="97449"/>
                </a:lnTo>
                <a:lnTo>
                  <a:pt x="249123" y="65791"/>
                </a:lnTo>
                <a:lnTo>
                  <a:pt x="218939" y="46355"/>
                </a:lnTo>
                <a:close/>
              </a:path>
              <a:path w="1190625" h="360045">
                <a:moveTo>
                  <a:pt x="171958" y="30607"/>
                </a:moveTo>
                <a:lnTo>
                  <a:pt x="171958" y="313309"/>
                </a:lnTo>
                <a:lnTo>
                  <a:pt x="177165" y="312547"/>
                </a:lnTo>
                <a:lnTo>
                  <a:pt x="182372" y="311023"/>
                </a:lnTo>
                <a:lnTo>
                  <a:pt x="187706" y="309625"/>
                </a:lnTo>
                <a:lnTo>
                  <a:pt x="187706" y="50037"/>
                </a:lnTo>
                <a:lnTo>
                  <a:pt x="185420" y="49403"/>
                </a:lnTo>
                <a:lnTo>
                  <a:pt x="183896" y="48641"/>
                </a:lnTo>
                <a:lnTo>
                  <a:pt x="182372" y="48641"/>
                </a:lnTo>
                <a:lnTo>
                  <a:pt x="178689" y="47879"/>
                </a:lnTo>
                <a:lnTo>
                  <a:pt x="175641" y="47117"/>
                </a:lnTo>
                <a:lnTo>
                  <a:pt x="172720" y="46355"/>
                </a:lnTo>
                <a:lnTo>
                  <a:pt x="218939" y="46355"/>
                </a:lnTo>
                <a:lnTo>
                  <a:pt x="213542" y="42880"/>
                </a:lnTo>
                <a:lnTo>
                  <a:pt x="171958" y="30607"/>
                </a:lnTo>
                <a:close/>
              </a:path>
              <a:path w="1190625" h="360045">
                <a:moveTo>
                  <a:pt x="426212" y="6731"/>
                </a:moveTo>
                <a:lnTo>
                  <a:pt x="410464" y="6731"/>
                </a:lnTo>
                <a:lnTo>
                  <a:pt x="410574" y="231775"/>
                </a:lnTo>
                <a:lnTo>
                  <a:pt x="418074" y="283600"/>
                </a:lnTo>
                <a:lnTo>
                  <a:pt x="439912" y="323389"/>
                </a:lnTo>
                <a:lnTo>
                  <a:pt x="474489" y="348581"/>
                </a:lnTo>
                <a:lnTo>
                  <a:pt x="520319" y="357378"/>
                </a:lnTo>
                <a:lnTo>
                  <a:pt x="566221" y="348581"/>
                </a:lnTo>
                <a:lnTo>
                  <a:pt x="577692" y="340233"/>
                </a:lnTo>
                <a:lnTo>
                  <a:pt x="519557" y="340233"/>
                </a:lnTo>
                <a:lnTo>
                  <a:pt x="501003" y="338437"/>
                </a:lnTo>
                <a:lnTo>
                  <a:pt x="454533" y="313309"/>
                </a:lnTo>
                <a:lnTo>
                  <a:pt x="433371" y="278352"/>
                </a:lnTo>
                <a:lnTo>
                  <a:pt x="426212" y="233299"/>
                </a:lnTo>
                <a:lnTo>
                  <a:pt x="426212" y="6731"/>
                </a:lnTo>
                <a:close/>
              </a:path>
              <a:path w="1190625" h="360045">
                <a:moveTo>
                  <a:pt x="630301" y="6731"/>
                </a:moveTo>
                <a:lnTo>
                  <a:pt x="614553" y="6731"/>
                </a:lnTo>
                <a:lnTo>
                  <a:pt x="614553" y="233299"/>
                </a:lnTo>
                <a:lnTo>
                  <a:pt x="612751" y="256944"/>
                </a:lnTo>
                <a:lnTo>
                  <a:pt x="598479" y="297235"/>
                </a:lnTo>
                <a:lnTo>
                  <a:pt x="572063" y="324748"/>
                </a:lnTo>
                <a:lnTo>
                  <a:pt x="519557" y="340233"/>
                </a:lnTo>
                <a:lnTo>
                  <a:pt x="577692" y="340233"/>
                </a:lnTo>
                <a:lnTo>
                  <a:pt x="600836" y="323389"/>
                </a:lnTo>
                <a:lnTo>
                  <a:pt x="622688" y="283600"/>
                </a:lnTo>
                <a:lnTo>
                  <a:pt x="630190" y="231775"/>
                </a:lnTo>
                <a:lnTo>
                  <a:pt x="630301" y="6731"/>
                </a:lnTo>
                <a:close/>
              </a:path>
              <a:path w="1190625" h="360045">
                <a:moveTo>
                  <a:pt x="455295" y="6731"/>
                </a:moveTo>
                <a:lnTo>
                  <a:pt x="438912" y="6731"/>
                </a:lnTo>
                <a:lnTo>
                  <a:pt x="438912" y="231775"/>
                </a:lnTo>
                <a:lnTo>
                  <a:pt x="445940" y="274371"/>
                </a:lnTo>
                <a:lnTo>
                  <a:pt x="464375" y="303942"/>
                </a:lnTo>
                <a:lnTo>
                  <a:pt x="490239" y="321179"/>
                </a:lnTo>
                <a:lnTo>
                  <a:pt x="519557" y="326771"/>
                </a:lnTo>
                <a:lnTo>
                  <a:pt x="549013" y="321071"/>
                </a:lnTo>
                <a:lnTo>
                  <a:pt x="567358" y="308864"/>
                </a:lnTo>
                <a:lnTo>
                  <a:pt x="520319" y="308864"/>
                </a:lnTo>
                <a:lnTo>
                  <a:pt x="505469" y="307613"/>
                </a:lnTo>
                <a:lnTo>
                  <a:pt x="471805" y="289433"/>
                </a:lnTo>
                <a:lnTo>
                  <a:pt x="456285" y="247142"/>
                </a:lnTo>
                <a:lnTo>
                  <a:pt x="455295" y="228092"/>
                </a:lnTo>
                <a:lnTo>
                  <a:pt x="455295" y="6731"/>
                </a:lnTo>
                <a:close/>
              </a:path>
              <a:path w="1190625" h="360045">
                <a:moveTo>
                  <a:pt x="601091" y="6731"/>
                </a:moveTo>
                <a:lnTo>
                  <a:pt x="585343" y="6731"/>
                </a:lnTo>
                <a:lnTo>
                  <a:pt x="585343" y="228092"/>
                </a:lnTo>
                <a:lnTo>
                  <a:pt x="584354" y="247142"/>
                </a:lnTo>
                <a:lnTo>
                  <a:pt x="568960" y="289433"/>
                </a:lnTo>
                <a:lnTo>
                  <a:pt x="520319" y="308864"/>
                </a:lnTo>
                <a:lnTo>
                  <a:pt x="567358" y="308864"/>
                </a:lnTo>
                <a:lnTo>
                  <a:pt x="575183" y="303656"/>
                </a:lnTo>
                <a:lnTo>
                  <a:pt x="593923" y="274050"/>
                </a:lnTo>
                <a:lnTo>
                  <a:pt x="601091" y="231775"/>
                </a:lnTo>
                <a:lnTo>
                  <a:pt x="601091" y="6731"/>
                </a:lnTo>
                <a:close/>
              </a:path>
              <a:path w="1190625" h="360045">
                <a:moveTo>
                  <a:pt x="1036955" y="6731"/>
                </a:moveTo>
                <a:lnTo>
                  <a:pt x="1020572" y="6731"/>
                </a:lnTo>
                <a:lnTo>
                  <a:pt x="1020572" y="352933"/>
                </a:lnTo>
                <a:lnTo>
                  <a:pt x="1190244" y="352933"/>
                </a:lnTo>
                <a:lnTo>
                  <a:pt x="1190244" y="336423"/>
                </a:lnTo>
                <a:lnTo>
                  <a:pt x="1036955" y="336423"/>
                </a:lnTo>
                <a:lnTo>
                  <a:pt x="1036955" y="6731"/>
                </a:lnTo>
                <a:close/>
              </a:path>
              <a:path w="1190625" h="360045">
                <a:moveTo>
                  <a:pt x="1065403" y="6731"/>
                </a:moveTo>
                <a:lnTo>
                  <a:pt x="1049655" y="6731"/>
                </a:lnTo>
                <a:lnTo>
                  <a:pt x="1049655" y="323088"/>
                </a:lnTo>
                <a:lnTo>
                  <a:pt x="1190244" y="323088"/>
                </a:lnTo>
                <a:lnTo>
                  <a:pt x="1190244" y="305054"/>
                </a:lnTo>
                <a:lnTo>
                  <a:pt x="1065403" y="305054"/>
                </a:lnTo>
                <a:lnTo>
                  <a:pt x="1065403" y="6731"/>
                </a:lnTo>
                <a:close/>
              </a:path>
            </a:pathLst>
          </a:custGeom>
          <a:solidFill>
            <a:srgbClr val="FFFFFF"/>
          </a:solidFill>
        </p:spPr>
        <p:txBody>
          <a:bodyPr wrap="square" lIns="0" tIns="0" rIns="0" bIns="0" rtlCol="0"/>
          <a:lstStyle/>
          <a:p>
            <a:endParaRPr/>
          </a:p>
        </p:txBody>
      </p:sp>
      <p:sp>
        <p:nvSpPr>
          <p:cNvPr id="4" name="object 4"/>
          <p:cNvSpPr txBox="1"/>
          <p:nvPr/>
        </p:nvSpPr>
        <p:spPr>
          <a:xfrm>
            <a:off x="755395" y="6395110"/>
            <a:ext cx="2094864" cy="147955"/>
          </a:xfrm>
          <a:prstGeom prst="rect">
            <a:avLst/>
          </a:prstGeom>
        </p:spPr>
        <p:txBody>
          <a:bodyPr vert="horz" wrap="square" lIns="0" tIns="12700" rIns="0" bIns="0" rtlCol="0">
            <a:spAutoFit/>
          </a:bodyPr>
          <a:lstStyle/>
          <a:p>
            <a:pPr marL="12700">
              <a:lnSpc>
                <a:spcPct val="100000"/>
              </a:lnSpc>
              <a:spcBef>
                <a:spcPts val="100"/>
              </a:spcBef>
            </a:pPr>
            <a:r>
              <a:rPr sz="800" b="0">
                <a:solidFill>
                  <a:srgbClr val="FFFFFF"/>
                </a:solidFill>
                <a:latin typeface="Fira Sans Light"/>
                <a:cs typeface="Fira Sans Light"/>
              </a:rPr>
              <a:t>DUAL</a:t>
            </a:r>
            <a:r>
              <a:rPr sz="800" b="0" spc="-10">
                <a:solidFill>
                  <a:srgbClr val="FFFFFF"/>
                </a:solidFill>
                <a:latin typeface="Fira Sans Light"/>
                <a:cs typeface="Fira Sans Light"/>
              </a:rPr>
              <a:t> </a:t>
            </a:r>
            <a:r>
              <a:rPr sz="800" b="0">
                <a:solidFill>
                  <a:srgbClr val="FFFFFF"/>
                </a:solidFill>
                <a:latin typeface="Fira Sans Light"/>
                <a:cs typeface="Fira Sans Light"/>
              </a:rPr>
              <a:t>North</a:t>
            </a:r>
            <a:r>
              <a:rPr sz="800" b="0" spc="-10">
                <a:solidFill>
                  <a:srgbClr val="FFFFFF"/>
                </a:solidFill>
                <a:latin typeface="Fira Sans Light"/>
                <a:cs typeface="Fira Sans Light"/>
              </a:rPr>
              <a:t> </a:t>
            </a:r>
            <a:r>
              <a:rPr sz="800" b="0">
                <a:solidFill>
                  <a:srgbClr val="FFFFFF"/>
                </a:solidFill>
                <a:latin typeface="Fira Sans Light"/>
                <a:cs typeface="Fira Sans Light"/>
              </a:rPr>
              <a:t>America,</a:t>
            </a:r>
            <a:r>
              <a:rPr sz="800" b="0" spc="-20">
                <a:solidFill>
                  <a:srgbClr val="FFFFFF"/>
                </a:solidFill>
                <a:latin typeface="Fira Sans Light"/>
                <a:cs typeface="Fira Sans Light"/>
              </a:rPr>
              <a:t> </a:t>
            </a:r>
            <a:r>
              <a:rPr sz="800" b="0">
                <a:solidFill>
                  <a:srgbClr val="FFFFFF"/>
                </a:solidFill>
                <a:latin typeface="Fira Sans Light"/>
                <a:cs typeface="Fira Sans Light"/>
              </a:rPr>
              <a:t>Inc.</a:t>
            </a:r>
            <a:r>
              <a:rPr sz="800" b="0" spc="-10">
                <a:solidFill>
                  <a:srgbClr val="FFFFFF"/>
                </a:solidFill>
                <a:latin typeface="Fira Sans Light"/>
                <a:cs typeface="Fira Sans Light"/>
              </a:rPr>
              <a:t> </a:t>
            </a:r>
            <a:r>
              <a:rPr sz="800" b="0">
                <a:solidFill>
                  <a:srgbClr val="FFFFFF"/>
                </a:solidFill>
                <a:latin typeface="Fira Sans Light"/>
                <a:cs typeface="Fira Sans Light"/>
              </a:rPr>
              <a:t>confidential</a:t>
            </a:r>
            <a:r>
              <a:rPr sz="800" b="0" spc="-35">
                <a:solidFill>
                  <a:srgbClr val="FFFFFF"/>
                </a:solidFill>
                <a:latin typeface="Fira Sans Light"/>
                <a:cs typeface="Fira Sans Light"/>
              </a:rPr>
              <a:t> </a:t>
            </a:r>
            <a:r>
              <a:rPr sz="800" b="0" spc="-10">
                <a:solidFill>
                  <a:srgbClr val="FFFFFF"/>
                </a:solidFill>
                <a:latin typeface="Fira Sans Light"/>
                <a:cs typeface="Fira Sans Light"/>
              </a:rPr>
              <a:t>content</a:t>
            </a:r>
            <a:endParaRPr sz="800">
              <a:latin typeface="Fira Sans Light"/>
              <a:cs typeface="Fira Sans Light"/>
            </a:endParaRPr>
          </a:p>
        </p:txBody>
      </p:sp>
      <p:sp>
        <p:nvSpPr>
          <p:cNvPr id="5" name="object 5"/>
          <p:cNvSpPr txBox="1">
            <a:spLocks noGrp="1"/>
          </p:cNvSpPr>
          <p:nvPr>
            <p:ph type="title"/>
          </p:nvPr>
        </p:nvSpPr>
        <p:spPr>
          <a:xfrm>
            <a:off x="412191" y="474421"/>
            <a:ext cx="3367404" cy="1301115"/>
          </a:xfrm>
          <a:prstGeom prst="rect">
            <a:avLst/>
          </a:prstGeom>
        </p:spPr>
        <p:txBody>
          <a:bodyPr vert="horz" wrap="square" lIns="0" tIns="89535" rIns="0" bIns="0" rtlCol="0">
            <a:spAutoFit/>
          </a:bodyPr>
          <a:lstStyle/>
          <a:p>
            <a:pPr marL="12700" marR="5080">
              <a:lnSpc>
                <a:spcPts val="4750"/>
              </a:lnSpc>
              <a:spcBef>
                <a:spcPts val="705"/>
              </a:spcBef>
            </a:pPr>
            <a:r>
              <a:rPr sz="4400" spc="-30" dirty="0">
                <a:solidFill>
                  <a:srgbClr val="FFFFFF"/>
                </a:solidFill>
              </a:rPr>
              <a:t>Underwriting </a:t>
            </a:r>
            <a:r>
              <a:rPr sz="4400" spc="-10" dirty="0">
                <a:solidFill>
                  <a:srgbClr val="FFFFFF"/>
                </a:solidFill>
              </a:rPr>
              <a:t>Excellence</a:t>
            </a:r>
            <a:endParaRPr sz="4400" dirty="0"/>
          </a:p>
        </p:txBody>
      </p:sp>
      <p:grpSp>
        <p:nvGrpSpPr>
          <p:cNvPr id="20" name="Group 19">
            <a:extLst>
              <a:ext uri="{FF2B5EF4-FFF2-40B4-BE49-F238E27FC236}">
                <a16:creationId xmlns:a16="http://schemas.microsoft.com/office/drawing/2014/main" id="{70E6C778-D855-0DEC-B16D-5901DEA964B8}"/>
              </a:ext>
            </a:extLst>
          </p:cNvPr>
          <p:cNvGrpSpPr/>
          <p:nvPr/>
        </p:nvGrpSpPr>
        <p:grpSpPr>
          <a:xfrm>
            <a:off x="3240904" y="-305515"/>
            <a:ext cx="8666489" cy="8666489"/>
            <a:chOff x="3240904" y="-305515"/>
            <a:chExt cx="8666489" cy="8666489"/>
          </a:xfrm>
        </p:grpSpPr>
        <p:pic>
          <p:nvPicPr>
            <p:cNvPr id="16" name="Picture 15" descr="A diagram of a company's company's company's company's company's company's company's company's company's company's company's company'&#10;&#10;Description automatically generated">
              <a:extLst>
                <a:ext uri="{FF2B5EF4-FFF2-40B4-BE49-F238E27FC236}">
                  <a16:creationId xmlns:a16="http://schemas.microsoft.com/office/drawing/2014/main" id="{0D436399-AE49-16D1-6F1A-080882640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904" y="-305515"/>
              <a:ext cx="8666489" cy="8666489"/>
            </a:xfrm>
            <a:prstGeom prst="rect">
              <a:avLst/>
            </a:prstGeom>
          </p:spPr>
        </p:pic>
        <p:grpSp>
          <p:nvGrpSpPr>
            <p:cNvPr id="19" name="Group 18">
              <a:extLst>
                <a:ext uri="{FF2B5EF4-FFF2-40B4-BE49-F238E27FC236}">
                  <a16:creationId xmlns:a16="http://schemas.microsoft.com/office/drawing/2014/main" id="{50FA47A1-4082-F7E7-6BE9-FA48B0C6EFC1}"/>
                </a:ext>
              </a:extLst>
            </p:cNvPr>
            <p:cNvGrpSpPr/>
            <p:nvPr/>
          </p:nvGrpSpPr>
          <p:grpSpPr>
            <a:xfrm>
              <a:off x="9262478" y="3981845"/>
              <a:ext cx="2245424" cy="1807845"/>
              <a:chOff x="9262478" y="3981845"/>
              <a:chExt cx="2245424" cy="1807845"/>
            </a:xfrm>
          </p:grpSpPr>
          <p:sp>
            <p:nvSpPr>
              <p:cNvPr id="11" name="object 11"/>
              <p:cNvSpPr/>
              <p:nvPr/>
            </p:nvSpPr>
            <p:spPr>
              <a:xfrm>
                <a:off x="9262478" y="3981845"/>
                <a:ext cx="2186940" cy="1807845"/>
              </a:xfrm>
              <a:custGeom>
                <a:avLst/>
                <a:gdLst/>
                <a:ahLst/>
                <a:cxnLst/>
                <a:rect l="l" t="t" r="r" b="b"/>
                <a:pathLst>
                  <a:path w="2186940" h="1807845">
                    <a:moveTo>
                      <a:pt x="1961388" y="1097280"/>
                    </a:moveTo>
                    <a:lnTo>
                      <a:pt x="0" y="1097280"/>
                    </a:lnTo>
                    <a:lnTo>
                      <a:pt x="0" y="1807464"/>
                    </a:lnTo>
                    <a:lnTo>
                      <a:pt x="1961388" y="1807464"/>
                    </a:lnTo>
                    <a:lnTo>
                      <a:pt x="1961388" y="1097280"/>
                    </a:lnTo>
                    <a:close/>
                  </a:path>
                  <a:path w="2186940" h="1807845">
                    <a:moveTo>
                      <a:pt x="2186940" y="0"/>
                    </a:moveTo>
                    <a:lnTo>
                      <a:pt x="225552" y="0"/>
                    </a:lnTo>
                    <a:lnTo>
                      <a:pt x="225552" y="711708"/>
                    </a:lnTo>
                    <a:lnTo>
                      <a:pt x="2186940" y="711708"/>
                    </a:lnTo>
                    <a:lnTo>
                      <a:pt x="2186940" y="0"/>
                    </a:lnTo>
                    <a:close/>
                  </a:path>
                </a:pathLst>
              </a:custGeom>
              <a:solidFill>
                <a:srgbClr val="0078C7"/>
              </a:solidFill>
            </p:spPr>
            <p:txBody>
              <a:bodyPr wrap="square" lIns="0" tIns="0" rIns="0" bIns="0" rtlCol="0"/>
              <a:lstStyle/>
              <a:p>
                <a:endParaRPr/>
              </a:p>
            </p:txBody>
          </p:sp>
          <p:sp>
            <p:nvSpPr>
              <p:cNvPr id="12" name="object 12"/>
              <p:cNvSpPr txBox="1"/>
              <p:nvPr/>
            </p:nvSpPr>
            <p:spPr>
              <a:xfrm>
                <a:off x="9355252" y="4286050"/>
                <a:ext cx="2152650" cy="1497330"/>
              </a:xfrm>
              <a:prstGeom prst="rect">
                <a:avLst/>
              </a:prstGeom>
            </p:spPr>
            <p:txBody>
              <a:bodyPr vert="horz" wrap="square" lIns="0" tIns="12700" rIns="0" bIns="0" rtlCol="0">
                <a:spAutoFit/>
              </a:bodyPr>
              <a:lstStyle/>
              <a:p>
                <a:pPr marL="109855">
                  <a:lnSpc>
                    <a:spcPct val="100000"/>
                  </a:lnSpc>
                  <a:spcBef>
                    <a:spcPts val="100"/>
                  </a:spcBef>
                </a:pPr>
                <a:r>
                  <a:rPr sz="2000" b="1">
                    <a:solidFill>
                      <a:srgbClr val="FFFFFF"/>
                    </a:solidFill>
                    <a:latin typeface="Fira Sans ExtraBold"/>
                    <a:cs typeface="Fira Sans ExtraBold"/>
                  </a:rPr>
                  <a:t>Actuarial</a:t>
                </a:r>
                <a:r>
                  <a:rPr sz="2000" b="1" spc="-45">
                    <a:solidFill>
                      <a:srgbClr val="FFFFFF"/>
                    </a:solidFill>
                    <a:latin typeface="Fira Sans ExtraBold"/>
                    <a:cs typeface="Fira Sans ExtraBold"/>
                  </a:rPr>
                  <a:t> </a:t>
                </a:r>
                <a:r>
                  <a:rPr sz="2000" b="1" spc="-10">
                    <a:solidFill>
                      <a:srgbClr val="FFFFFF"/>
                    </a:solidFill>
                    <a:latin typeface="Fira Sans ExtraBold"/>
                    <a:cs typeface="Fira Sans ExtraBold"/>
                  </a:rPr>
                  <a:t>support</a:t>
                </a:r>
                <a:endParaRPr sz="2000">
                  <a:latin typeface="Fira Sans ExtraBold"/>
                  <a:cs typeface="Fira Sans ExtraBold"/>
                </a:endParaRPr>
              </a:p>
              <a:p>
                <a:pPr>
                  <a:lnSpc>
                    <a:spcPct val="100000"/>
                  </a:lnSpc>
                </a:pPr>
                <a:endParaRPr sz="2000">
                  <a:latin typeface="Fira Sans ExtraBold"/>
                  <a:cs typeface="Fira Sans ExtraBold"/>
                </a:endParaRPr>
              </a:p>
              <a:p>
                <a:pPr>
                  <a:lnSpc>
                    <a:spcPct val="100000"/>
                  </a:lnSpc>
                  <a:spcBef>
                    <a:spcPts val="95"/>
                  </a:spcBef>
                </a:pPr>
                <a:endParaRPr sz="2000">
                  <a:latin typeface="Fira Sans ExtraBold"/>
                  <a:cs typeface="Fira Sans ExtraBold"/>
                </a:endParaRPr>
              </a:p>
              <a:p>
                <a:pPr marL="12700" marR="300355">
                  <a:lnSpc>
                    <a:spcPts val="2160"/>
                  </a:lnSpc>
                </a:pPr>
                <a:r>
                  <a:rPr sz="2000" b="1" spc="-10">
                    <a:solidFill>
                      <a:srgbClr val="FFFFFF"/>
                    </a:solidFill>
                    <a:latin typeface="Fira Sans ExtraBold"/>
                    <a:cs typeface="Fira Sans ExtraBold"/>
                  </a:rPr>
                  <a:t>In-</a:t>
                </a:r>
                <a:r>
                  <a:rPr sz="2000" b="1">
                    <a:solidFill>
                      <a:srgbClr val="FFFFFF"/>
                    </a:solidFill>
                    <a:latin typeface="Fira Sans ExtraBold"/>
                    <a:cs typeface="Fira Sans ExtraBold"/>
                  </a:rPr>
                  <a:t>house</a:t>
                </a:r>
                <a:r>
                  <a:rPr sz="2000" b="1" spc="-15">
                    <a:solidFill>
                      <a:srgbClr val="FFFFFF"/>
                    </a:solidFill>
                    <a:latin typeface="Fira Sans ExtraBold"/>
                    <a:cs typeface="Fira Sans ExtraBold"/>
                  </a:rPr>
                  <a:t> </a:t>
                </a:r>
                <a:r>
                  <a:rPr sz="2000" b="1" spc="-10">
                    <a:solidFill>
                      <a:srgbClr val="FFFFFF"/>
                    </a:solidFill>
                    <a:latin typeface="Fira Sans ExtraBold"/>
                    <a:cs typeface="Fira Sans ExtraBold"/>
                  </a:rPr>
                  <a:t>claims management</a:t>
                </a:r>
                <a:endParaRPr sz="2000">
                  <a:latin typeface="Fira Sans ExtraBold"/>
                  <a:cs typeface="Fira Sans ExtraBold"/>
                </a:endParaRPr>
              </a:p>
            </p:txBody>
          </p:sp>
        </p:grpSp>
        <p:sp>
          <p:nvSpPr>
            <p:cNvPr id="13" name="object 13"/>
            <p:cNvSpPr txBox="1"/>
            <p:nvPr/>
          </p:nvSpPr>
          <p:spPr>
            <a:xfrm>
              <a:off x="7771446" y="1685480"/>
              <a:ext cx="3057525" cy="710565"/>
            </a:xfrm>
            <a:prstGeom prst="rect">
              <a:avLst/>
            </a:prstGeom>
            <a:solidFill>
              <a:srgbClr val="0078C7"/>
            </a:solidFill>
          </p:spPr>
          <p:txBody>
            <a:bodyPr vert="horz" wrap="square" lIns="0" tIns="214630" rIns="0" bIns="0" rtlCol="0">
              <a:spAutoFit/>
            </a:bodyPr>
            <a:lstStyle/>
            <a:p>
              <a:pPr marL="91440">
                <a:lnSpc>
                  <a:spcPct val="100000"/>
                </a:lnSpc>
                <a:spcBef>
                  <a:spcPts val="1690"/>
                </a:spcBef>
              </a:pPr>
              <a:r>
                <a:rPr sz="2000" b="1">
                  <a:solidFill>
                    <a:srgbClr val="FFFFFF"/>
                  </a:solidFill>
                  <a:latin typeface="Fira Sans ExtraBold"/>
                  <a:cs typeface="Fira Sans ExtraBold"/>
                </a:rPr>
                <a:t>Individual</a:t>
              </a:r>
              <a:r>
                <a:rPr sz="2000" b="1" spc="-30">
                  <a:solidFill>
                    <a:srgbClr val="FFFFFF"/>
                  </a:solidFill>
                  <a:latin typeface="Fira Sans ExtraBold"/>
                  <a:cs typeface="Fira Sans ExtraBold"/>
                </a:rPr>
                <a:t> </a:t>
              </a:r>
              <a:r>
                <a:rPr sz="2000" b="1">
                  <a:solidFill>
                    <a:srgbClr val="FFFFFF"/>
                  </a:solidFill>
                  <a:latin typeface="Fira Sans ExtraBold"/>
                  <a:cs typeface="Fira Sans ExtraBold"/>
                </a:rPr>
                <a:t>risk</a:t>
              </a:r>
              <a:r>
                <a:rPr sz="2000" b="1" spc="-20">
                  <a:solidFill>
                    <a:srgbClr val="FFFFFF"/>
                  </a:solidFill>
                  <a:latin typeface="Fira Sans ExtraBold"/>
                  <a:cs typeface="Fira Sans ExtraBold"/>
                </a:rPr>
                <a:t> </a:t>
              </a:r>
              <a:r>
                <a:rPr sz="2000" b="1" spc="-10">
                  <a:solidFill>
                    <a:srgbClr val="FFFFFF"/>
                  </a:solidFill>
                  <a:latin typeface="Fira Sans ExtraBold"/>
                  <a:cs typeface="Fira Sans ExtraBold"/>
                </a:rPr>
                <a:t>selection</a:t>
              </a:r>
              <a:endParaRPr sz="2000">
                <a:latin typeface="Fira Sans ExtraBold"/>
                <a:cs typeface="Fira Sans ExtraBold"/>
              </a:endParaRPr>
            </a:p>
          </p:txBody>
        </p:sp>
        <p:sp>
          <p:nvSpPr>
            <p:cNvPr id="14" name="object 14"/>
            <p:cNvSpPr txBox="1"/>
            <p:nvPr/>
          </p:nvSpPr>
          <p:spPr>
            <a:xfrm>
              <a:off x="6096000" y="812291"/>
              <a:ext cx="3057525" cy="711835"/>
            </a:xfrm>
            <a:prstGeom prst="rect">
              <a:avLst/>
            </a:prstGeom>
            <a:solidFill>
              <a:srgbClr val="0078C7"/>
            </a:solidFill>
          </p:spPr>
          <p:txBody>
            <a:bodyPr vert="horz" wrap="square" lIns="0" tIns="84455" rIns="0" bIns="0" rtlCol="0">
              <a:spAutoFit/>
            </a:bodyPr>
            <a:lstStyle/>
            <a:p>
              <a:pPr marL="635">
                <a:lnSpc>
                  <a:spcPct val="100000"/>
                </a:lnSpc>
                <a:spcBef>
                  <a:spcPts val="665"/>
                </a:spcBef>
              </a:pPr>
              <a:r>
                <a:rPr sz="2000" b="1" dirty="0">
                  <a:solidFill>
                    <a:srgbClr val="FFFFFF"/>
                  </a:solidFill>
                  <a:latin typeface="Fira Sans ExtraBold"/>
                  <a:cs typeface="Fira Sans ExtraBold"/>
                </a:rPr>
                <a:t>Underwriting</a:t>
              </a:r>
              <a:r>
                <a:rPr sz="2000" b="1" spc="-25" dirty="0">
                  <a:solidFill>
                    <a:srgbClr val="FFFFFF"/>
                  </a:solidFill>
                  <a:latin typeface="Fira Sans ExtraBold"/>
                  <a:cs typeface="Fira Sans ExtraBold"/>
                </a:rPr>
                <a:t> </a:t>
              </a:r>
              <a:r>
                <a:rPr sz="2000" b="1" spc="-10" dirty="0">
                  <a:solidFill>
                    <a:srgbClr val="FFFFFF"/>
                  </a:solidFill>
                  <a:latin typeface="Fira Sans ExtraBold"/>
                  <a:cs typeface="Fira Sans ExtraBold"/>
                </a:rPr>
                <a:t>integrity</a:t>
              </a:r>
              <a:endParaRPr sz="2000" dirty="0">
                <a:latin typeface="Fira Sans ExtraBold"/>
                <a:cs typeface="Fira Sans ExtraBold"/>
              </a:endParaRPr>
            </a:p>
          </p:txBody>
        </p:sp>
        <p:sp>
          <p:nvSpPr>
            <p:cNvPr id="15" name="object 15"/>
            <p:cNvSpPr txBox="1"/>
            <p:nvPr/>
          </p:nvSpPr>
          <p:spPr>
            <a:xfrm>
              <a:off x="8801671" y="2964495"/>
              <a:ext cx="3057525" cy="711835"/>
            </a:xfrm>
            <a:prstGeom prst="rect">
              <a:avLst/>
            </a:prstGeom>
            <a:solidFill>
              <a:srgbClr val="0078C7"/>
            </a:solidFill>
          </p:spPr>
          <p:txBody>
            <a:bodyPr vert="horz" wrap="square" lIns="0" tIns="86995" rIns="0" bIns="0" rtlCol="0">
              <a:spAutoFit/>
            </a:bodyPr>
            <a:lstStyle/>
            <a:p>
              <a:pPr marL="178435" marR="549275">
                <a:lnSpc>
                  <a:spcPts val="2160"/>
                </a:lnSpc>
                <a:spcBef>
                  <a:spcPts val="685"/>
                </a:spcBef>
              </a:pPr>
              <a:r>
                <a:rPr sz="2000" b="1">
                  <a:solidFill>
                    <a:srgbClr val="FFFFFF"/>
                  </a:solidFill>
                  <a:latin typeface="Fira Sans ExtraBold"/>
                  <a:cs typeface="Fira Sans ExtraBold"/>
                </a:rPr>
                <a:t>Data</a:t>
              </a:r>
              <a:r>
                <a:rPr sz="2000" b="1" spc="-10">
                  <a:solidFill>
                    <a:srgbClr val="FFFFFF"/>
                  </a:solidFill>
                  <a:latin typeface="Fira Sans ExtraBold"/>
                  <a:cs typeface="Fira Sans ExtraBold"/>
                </a:rPr>
                <a:t> </a:t>
              </a:r>
              <a:r>
                <a:rPr sz="2000" b="1">
                  <a:solidFill>
                    <a:srgbClr val="FFFFFF"/>
                  </a:solidFill>
                  <a:latin typeface="Fira Sans ExtraBold"/>
                  <a:cs typeface="Fira Sans ExtraBold"/>
                </a:rPr>
                <a:t>and</a:t>
              </a:r>
              <a:r>
                <a:rPr sz="2000" b="1" spc="-15">
                  <a:solidFill>
                    <a:srgbClr val="FFFFFF"/>
                  </a:solidFill>
                  <a:latin typeface="Fira Sans ExtraBold"/>
                  <a:cs typeface="Fira Sans ExtraBold"/>
                </a:rPr>
                <a:t> </a:t>
              </a:r>
              <a:r>
                <a:rPr sz="2000" b="1" spc="-10">
                  <a:solidFill>
                    <a:srgbClr val="FFFFFF"/>
                  </a:solidFill>
                  <a:latin typeface="Fira Sans ExtraBold"/>
                  <a:cs typeface="Fira Sans ExtraBold"/>
                </a:rPr>
                <a:t>model </a:t>
              </a:r>
              <a:r>
                <a:rPr sz="2000" b="1">
                  <a:solidFill>
                    <a:srgbClr val="FFFFFF"/>
                  </a:solidFill>
                  <a:latin typeface="Fira Sans ExtraBold"/>
                  <a:cs typeface="Fira Sans ExtraBold"/>
                </a:rPr>
                <a:t>driven</a:t>
              </a:r>
              <a:r>
                <a:rPr sz="2000" b="1" spc="-30">
                  <a:solidFill>
                    <a:srgbClr val="FFFFFF"/>
                  </a:solidFill>
                  <a:latin typeface="Fira Sans ExtraBold"/>
                  <a:cs typeface="Fira Sans ExtraBold"/>
                </a:rPr>
                <a:t> </a:t>
              </a:r>
              <a:r>
                <a:rPr sz="2000" b="1" spc="-10">
                  <a:solidFill>
                    <a:srgbClr val="FFFFFF"/>
                  </a:solidFill>
                  <a:latin typeface="Fira Sans ExtraBold"/>
                  <a:cs typeface="Fira Sans ExtraBold"/>
                </a:rPr>
                <a:t>underwriting</a:t>
              </a:r>
              <a:endParaRPr sz="2000">
                <a:latin typeface="Fira Sans ExtraBold"/>
                <a:cs typeface="Fira Sans ExtraBold"/>
              </a:endParaRPr>
            </a:p>
          </p:txBody>
        </p:sp>
      </p:grpSp>
      <p:sp>
        <p:nvSpPr>
          <p:cNvPr id="17" name="Rectangle: Rounded Corners 16">
            <a:extLst>
              <a:ext uri="{FF2B5EF4-FFF2-40B4-BE49-F238E27FC236}">
                <a16:creationId xmlns:a16="http://schemas.microsoft.com/office/drawing/2014/main" id="{09E5507F-1145-1A80-B3D3-FE2376D791D6}"/>
              </a:ext>
            </a:extLst>
          </p:cNvPr>
          <p:cNvSpPr/>
          <p:nvPr/>
        </p:nvSpPr>
        <p:spPr>
          <a:xfrm>
            <a:off x="424721" y="2318531"/>
            <a:ext cx="3617890" cy="3167870"/>
          </a:xfrm>
          <a:prstGeom prst="roundRect">
            <a:avLst>
              <a:gd name="adj" fmla="val 564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9" name="object 9"/>
          <p:cNvSpPr txBox="1"/>
          <p:nvPr/>
        </p:nvSpPr>
        <p:spPr>
          <a:xfrm>
            <a:off x="684098" y="2696277"/>
            <a:ext cx="3130804" cy="2265620"/>
          </a:xfrm>
          <a:prstGeom prst="rect">
            <a:avLst/>
          </a:prstGeom>
        </p:spPr>
        <p:txBody>
          <a:bodyPr vert="horz" wrap="square" lIns="0" tIns="40005" rIns="0" bIns="0" rtlCol="0">
            <a:spAutoFit/>
          </a:bodyPr>
          <a:lstStyle/>
          <a:p>
            <a:pPr marL="12700" marR="5080">
              <a:lnSpc>
                <a:spcPct val="90000"/>
              </a:lnSpc>
              <a:spcBef>
                <a:spcPts val="315"/>
              </a:spcBef>
            </a:pPr>
            <a:r>
              <a:rPr sz="1600" b="1" dirty="0">
                <a:latin typeface="Fira Sans ExtraBold"/>
                <a:cs typeface="Fira Sans ExtraBold"/>
              </a:rPr>
              <a:t>At</a:t>
            </a:r>
            <a:r>
              <a:rPr sz="1600" b="1" spc="-20" dirty="0">
                <a:latin typeface="Fira Sans ExtraBold"/>
                <a:cs typeface="Fira Sans ExtraBold"/>
              </a:rPr>
              <a:t> </a:t>
            </a:r>
            <a:r>
              <a:rPr sz="1600" b="1" dirty="0">
                <a:latin typeface="Fira Sans ExtraBold"/>
                <a:cs typeface="Fira Sans ExtraBold"/>
              </a:rPr>
              <a:t>DUAL,</a:t>
            </a:r>
            <a:r>
              <a:rPr sz="1600" b="1" spc="-10" dirty="0">
                <a:latin typeface="Fira Sans ExtraBold"/>
                <a:cs typeface="Fira Sans ExtraBold"/>
              </a:rPr>
              <a:t> </a:t>
            </a:r>
            <a:r>
              <a:rPr sz="1600" b="1" dirty="0">
                <a:latin typeface="Fira Sans ExtraBold"/>
                <a:cs typeface="Fira Sans ExtraBold"/>
              </a:rPr>
              <a:t>we</a:t>
            </a:r>
            <a:r>
              <a:rPr sz="1600" b="1" spc="-20" dirty="0">
                <a:latin typeface="Fira Sans ExtraBold"/>
                <a:cs typeface="Fira Sans ExtraBold"/>
              </a:rPr>
              <a:t> </a:t>
            </a:r>
            <a:r>
              <a:rPr sz="1600" b="1" dirty="0">
                <a:latin typeface="Fira Sans ExtraBold"/>
                <a:cs typeface="Fira Sans ExtraBold"/>
              </a:rPr>
              <a:t>live,</a:t>
            </a:r>
            <a:r>
              <a:rPr sz="1600" b="1" spc="-5" dirty="0">
                <a:latin typeface="Fira Sans ExtraBold"/>
                <a:cs typeface="Fira Sans ExtraBold"/>
              </a:rPr>
              <a:t> </a:t>
            </a:r>
            <a:r>
              <a:rPr sz="1600" b="1" spc="-20" dirty="0">
                <a:latin typeface="Fira Sans ExtraBold"/>
                <a:cs typeface="Fira Sans ExtraBold"/>
              </a:rPr>
              <a:t>eat, </a:t>
            </a:r>
            <a:r>
              <a:rPr sz="1600" b="1" dirty="0">
                <a:latin typeface="Fira Sans ExtraBold"/>
                <a:cs typeface="Fira Sans ExtraBold"/>
              </a:rPr>
              <a:t>and</a:t>
            </a:r>
            <a:r>
              <a:rPr sz="1600" b="1" spc="-15" dirty="0">
                <a:latin typeface="Fira Sans ExtraBold"/>
                <a:cs typeface="Fira Sans ExtraBold"/>
              </a:rPr>
              <a:t> </a:t>
            </a:r>
            <a:r>
              <a:rPr sz="1600" b="1" spc="-10" dirty="0">
                <a:latin typeface="Fira Sans ExtraBold"/>
                <a:cs typeface="Fira Sans ExtraBold"/>
              </a:rPr>
              <a:t>breathe </a:t>
            </a:r>
            <a:r>
              <a:rPr sz="1600" b="1" dirty="0">
                <a:latin typeface="Fira Sans ExtraBold"/>
                <a:cs typeface="Fira Sans ExtraBold"/>
              </a:rPr>
              <a:t>underwriting</a:t>
            </a:r>
            <a:r>
              <a:rPr sz="1600" b="1" spc="-25" dirty="0">
                <a:latin typeface="Fira Sans ExtraBold"/>
                <a:cs typeface="Fira Sans ExtraBold"/>
              </a:rPr>
              <a:t> </a:t>
            </a:r>
            <a:r>
              <a:rPr sz="1600" b="1" dirty="0">
                <a:latin typeface="Fira Sans ExtraBold"/>
                <a:cs typeface="Fira Sans ExtraBold"/>
              </a:rPr>
              <a:t>-</a:t>
            </a:r>
            <a:r>
              <a:rPr sz="1600" b="1" spc="-30" dirty="0">
                <a:latin typeface="Fira Sans ExtraBold"/>
                <a:cs typeface="Fira Sans ExtraBold"/>
              </a:rPr>
              <a:t> </a:t>
            </a:r>
            <a:r>
              <a:rPr sz="1600" b="1" dirty="0">
                <a:latin typeface="Fira Sans ExtraBold"/>
                <a:cs typeface="Fira Sans ExtraBold"/>
              </a:rPr>
              <a:t>it’s</a:t>
            </a:r>
            <a:r>
              <a:rPr sz="1600" b="1" spc="-20" dirty="0">
                <a:latin typeface="Fira Sans ExtraBold"/>
                <a:cs typeface="Fira Sans ExtraBold"/>
              </a:rPr>
              <a:t> </a:t>
            </a:r>
            <a:r>
              <a:rPr sz="1600" b="1" spc="-25" dirty="0">
                <a:latin typeface="Fira Sans ExtraBold"/>
                <a:cs typeface="Fira Sans ExtraBold"/>
              </a:rPr>
              <a:t>who </a:t>
            </a:r>
            <a:r>
              <a:rPr sz="1600" b="1" dirty="0">
                <a:latin typeface="Fira Sans ExtraBold"/>
                <a:cs typeface="Fira Sans ExtraBold"/>
              </a:rPr>
              <a:t>we</a:t>
            </a:r>
            <a:r>
              <a:rPr sz="1600" b="1" spc="-25" dirty="0">
                <a:latin typeface="Fira Sans ExtraBold"/>
                <a:cs typeface="Fira Sans ExtraBold"/>
              </a:rPr>
              <a:t> </a:t>
            </a:r>
            <a:r>
              <a:rPr sz="1600" b="1" dirty="0">
                <a:latin typeface="Fira Sans ExtraBold"/>
                <a:cs typeface="Fira Sans ExtraBold"/>
              </a:rPr>
              <a:t>are,</a:t>
            </a:r>
            <a:r>
              <a:rPr sz="1600" b="1" spc="-15" dirty="0">
                <a:latin typeface="Fira Sans ExtraBold"/>
                <a:cs typeface="Fira Sans ExtraBold"/>
              </a:rPr>
              <a:t> </a:t>
            </a:r>
            <a:r>
              <a:rPr sz="1600" b="1" dirty="0">
                <a:latin typeface="Fira Sans ExtraBold"/>
                <a:cs typeface="Fira Sans ExtraBold"/>
              </a:rPr>
              <a:t>not</a:t>
            </a:r>
            <a:r>
              <a:rPr sz="1600" b="1" spc="-15" dirty="0">
                <a:latin typeface="Fira Sans ExtraBold"/>
                <a:cs typeface="Fira Sans ExtraBold"/>
              </a:rPr>
              <a:t> </a:t>
            </a:r>
            <a:r>
              <a:rPr sz="1600" b="1" dirty="0">
                <a:latin typeface="Fira Sans ExtraBold"/>
                <a:cs typeface="Fira Sans ExtraBold"/>
              </a:rPr>
              <a:t>just what</a:t>
            </a:r>
            <a:r>
              <a:rPr sz="1600" b="1" spc="-15" dirty="0">
                <a:latin typeface="Fira Sans ExtraBold"/>
                <a:cs typeface="Fira Sans ExtraBold"/>
              </a:rPr>
              <a:t> </a:t>
            </a:r>
            <a:r>
              <a:rPr sz="1600" b="1" spc="-25" dirty="0">
                <a:latin typeface="Fira Sans ExtraBold"/>
                <a:cs typeface="Fira Sans ExtraBold"/>
              </a:rPr>
              <a:t>we do.</a:t>
            </a:r>
            <a:endParaRPr sz="1600" dirty="0">
              <a:latin typeface="Fira Sans ExtraBold"/>
              <a:cs typeface="Fira Sans ExtraBold"/>
            </a:endParaRPr>
          </a:p>
          <a:p>
            <a:pPr marL="12700" marR="40640">
              <a:lnSpc>
                <a:spcPct val="90000"/>
              </a:lnSpc>
              <a:spcBef>
                <a:spcPts val="1750"/>
              </a:spcBef>
            </a:pPr>
            <a:r>
              <a:rPr sz="1600" b="0" dirty="0">
                <a:latin typeface="Fira Sans Light"/>
                <a:cs typeface="Fira Sans Light"/>
              </a:rPr>
              <a:t>Our</a:t>
            </a:r>
            <a:r>
              <a:rPr sz="1600" b="0" spc="-40" dirty="0">
                <a:latin typeface="Fira Sans Light"/>
                <a:cs typeface="Fira Sans Light"/>
              </a:rPr>
              <a:t> </a:t>
            </a:r>
            <a:r>
              <a:rPr sz="1600" b="0" dirty="0">
                <a:latin typeface="Fira Sans Light"/>
                <a:cs typeface="Fira Sans Light"/>
              </a:rPr>
              <a:t>foundation</a:t>
            </a:r>
            <a:r>
              <a:rPr sz="1600" b="0" spc="-10" dirty="0">
                <a:latin typeface="Fira Sans Light"/>
                <a:cs typeface="Fira Sans Light"/>
              </a:rPr>
              <a:t> </a:t>
            </a:r>
            <a:r>
              <a:rPr sz="1600" b="0" dirty="0">
                <a:latin typeface="Fira Sans Light"/>
                <a:cs typeface="Fira Sans Light"/>
              </a:rPr>
              <a:t>is</a:t>
            </a:r>
            <a:r>
              <a:rPr sz="1600" b="0" spc="-30" dirty="0">
                <a:latin typeface="Fira Sans Light"/>
                <a:cs typeface="Fira Sans Light"/>
              </a:rPr>
              <a:t> </a:t>
            </a:r>
            <a:r>
              <a:rPr sz="1600" b="0" spc="-10" dirty="0">
                <a:latin typeface="Fira Sans Light"/>
                <a:cs typeface="Fira Sans Light"/>
              </a:rPr>
              <a:t>backed </a:t>
            </a:r>
            <a:r>
              <a:rPr sz="1600" b="0" dirty="0">
                <a:latin typeface="Fira Sans Light"/>
                <a:cs typeface="Fira Sans Light"/>
              </a:rPr>
              <a:t>by</a:t>
            </a:r>
            <a:r>
              <a:rPr sz="1600" b="0" spc="-60" dirty="0">
                <a:latin typeface="Fira Sans Light"/>
                <a:cs typeface="Fira Sans Light"/>
              </a:rPr>
              <a:t> </a:t>
            </a:r>
            <a:r>
              <a:rPr sz="1600" b="0" dirty="0">
                <a:latin typeface="Fira Sans Light"/>
                <a:cs typeface="Fira Sans Light"/>
              </a:rPr>
              <a:t>expert</a:t>
            </a:r>
            <a:r>
              <a:rPr sz="1600" b="0" spc="-25" dirty="0">
                <a:latin typeface="Fira Sans Light"/>
                <a:cs typeface="Fira Sans Light"/>
              </a:rPr>
              <a:t> </a:t>
            </a:r>
            <a:r>
              <a:rPr sz="1600" b="0" dirty="0">
                <a:latin typeface="Fira Sans Light"/>
                <a:cs typeface="Fira Sans Light"/>
              </a:rPr>
              <a:t>underwriters</a:t>
            </a:r>
            <a:r>
              <a:rPr sz="1600" b="0" spc="-30" dirty="0">
                <a:latin typeface="Fira Sans Light"/>
                <a:cs typeface="Fira Sans Light"/>
              </a:rPr>
              <a:t> </a:t>
            </a:r>
            <a:r>
              <a:rPr sz="1600" b="0" spc="-25" dirty="0">
                <a:latin typeface="Fira Sans Light"/>
                <a:cs typeface="Fira Sans Light"/>
              </a:rPr>
              <a:t>who </a:t>
            </a:r>
            <a:r>
              <a:rPr sz="1600" b="0" dirty="0">
                <a:latin typeface="Fira Sans Light"/>
                <a:cs typeface="Fira Sans Light"/>
              </a:rPr>
              <a:t>are</a:t>
            </a:r>
            <a:r>
              <a:rPr sz="1600" b="0" spc="-15" dirty="0">
                <a:latin typeface="Fira Sans Light"/>
                <a:cs typeface="Fira Sans Light"/>
              </a:rPr>
              <a:t> </a:t>
            </a:r>
            <a:r>
              <a:rPr sz="1600" b="0" dirty="0">
                <a:latin typeface="Fira Sans Light"/>
                <a:cs typeface="Fira Sans Light"/>
              </a:rPr>
              <a:t>driven</a:t>
            </a:r>
            <a:r>
              <a:rPr sz="1600" b="0" spc="-10" dirty="0">
                <a:latin typeface="Fira Sans Light"/>
                <a:cs typeface="Fira Sans Light"/>
              </a:rPr>
              <a:t> </a:t>
            </a:r>
            <a:r>
              <a:rPr sz="1600" b="0" dirty="0">
                <a:latin typeface="Fira Sans Light"/>
                <a:cs typeface="Fira Sans Light"/>
              </a:rPr>
              <a:t>to</a:t>
            </a:r>
            <a:r>
              <a:rPr sz="1600" b="0" spc="-25" dirty="0">
                <a:latin typeface="Fira Sans Light"/>
                <a:cs typeface="Fira Sans Light"/>
              </a:rPr>
              <a:t> </a:t>
            </a:r>
            <a:r>
              <a:rPr sz="1600" b="0" spc="-10" dirty="0">
                <a:latin typeface="Fira Sans Light"/>
                <a:cs typeface="Fira Sans Light"/>
              </a:rPr>
              <a:t>deliver </a:t>
            </a:r>
            <a:r>
              <a:rPr sz="1600" b="0" dirty="0">
                <a:latin typeface="Fira Sans Light"/>
                <a:cs typeface="Fira Sans Light"/>
              </a:rPr>
              <a:t>results;</a:t>
            </a:r>
            <a:r>
              <a:rPr sz="1600" b="0" spc="-25" dirty="0">
                <a:latin typeface="Fira Sans Light"/>
                <a:cs typeface="Fira Sans Light"/>
              </a:rPr>
              <a:t> </a:t>
            </a:r>
            <a:r>
              <a:rPr sz="1600" b="0" dirty="0">
                <a:latin typeface="Fira Sans Light"/>
                <a:cs typeface="Fira Sans Light"/>
              </a:rPr>
              <a:t>we</a:t>
            </a:r>
            <a:r>
              <a:rPr sz="1600" b="0" spc="-20" dirty="0">
                <a:latin typeface="Fira Sans Light"/>
                <a:cs typeface="Fira Sans Light"/>
              </a:rPr>
              <a:t> </a:t>
            </a:r>
            <a:r>
              <a:rPr sz="1600" b="0" dirty="0">
                <a:latin typeface="Fira Sans Light"/>
                <a:cs typeface="Fira Sans Light"/>
              </a:rPr>
              <a:t>always</a:t>
            </a:r>
            <a:r>
              <a:rPr sz="1600" b="0" spc="-15" dirty="0">
                <a:latin typeface="Fira Sans Light"/>
                <a:cs typeface="Fira Sans Light"/>
              </a:rPr>
              <a:t> </a:t>
            </a:r>
            <a:r>
              <a:rPr sz="1600" b="0" dirty="0">
                <a:latin typeface="Fira Sans Light"/>
                <a:cs typeface="Fira Sans Light"/>
              </a:rPr>
              <a:t>do</a:t>
            </a:r>
            <a:r>
              <a:rPr sz="1600" b="0" spc="-15" dirty="0">
                <a:latin typeface="Fira Sans Light"/>
                <a:cs typeface="Fira Sans Light"/>
              </a:rPr>
              <a:t> </a:t>
            </a:r>
            <a:r>
              <a:rPr sz="1600" b="0" spc="-25" dirty="0">
                <a:latin typeface="Fira Sans Light"/>
                <a:cs typeface="Fira Sans Light"/>
              </a:rPr>
              <a:t>the </a:t>
            </a:r>
            <a:r>
              <a:rPr sz="1600" b="0" dirty="0">
                <a:latin typeface="Fira Sans Light"/>
                <a:cs typeface="Fira Sans Light"/>
              </a:rPr>
              <a:t>right</a:t>
            </a:r>
            <a:r>
              <a:rPr sz="1600" b="0" spc="-20" dirty="0">
                <a:latin typeface="Fira Sans Light"/>
                <a:cs typeface="Fira Sans Light"/>
              </a:rPr>
              <a:t> </a:t>
            </a:r>
            <a:r>
              <a:rPr sz="1600" b="0" dirty="0">
                <a:latin typeface="Fira Sans Light"/>
                <a:cs typeface="Fira Sans Light"/>
              </a:rPr>
              <a:t>thing</a:t>
            </a:r>
            <a:r>
              <a:rPr sz="1600" b="0" spc="-25" dirty="0">
                <a:latin typeface="Fira Sans Light"/>
                <a:cs typeface="Fira Sans Light"/>
              </a:rPr>
              <a:t> </a:t>
            </a:r>
            <a:r>
              <a:rPr sz="1600" b="0" dirty="0">
                <a:latin typeface="Fira Sans Light"/>
                <a:cs typeface="Fira Sans Light"/>
              </a:rPr>
              <a:t>for</a:t>
            </a:r>
            <a:r>
              <a:rPr sz="1600" b="0" spc="-15" dirty="0">
                <a:latin typeface="Fira Sans Light"/>
                <a:cs typeface="Fira Sans Light"/>
              </a:rPr>
              <a:t> </a:t>
            </a:r>
            <a:r>
              <a:rPr sz="1600" b="0" dirty="0">
                <a:latin typeface="Fira Sans Light"/>
                <a:cs typeface="Fira Sans Light"/>
              </a:rPr>
              <a:t>our</a:t>
            </a:r>
            <a:r>
              <a:rPr sz="1600" b="0" spc="-35" dirty="0">
                <a:latin typeface="Fira Sans Light"/>
                <a:cs typeface="Fira Sans Light"/>
              </a:rPr>
              <a:t> </a:t>
            </a:r>
            <a:r>
              <a:rPr sz="1600" b="0" spc="-10" dirty="0">
                <a:latin typeface="Fira Sans Light"/>
                <a:cs typeface="Fira Sans Light"/>
              </a:rPr>
              <a:t>partners, </a:t>
            </a:r>
            <a:r>
              <a:rPr sz="1600" b="0" dirty="0">
                <a:latin typeface="Fira Sans Light"/>
                <a:cs typeface="Fira Sans Light"/>
              </a:rPr>
              <a:t>never</a:t>
            </a:r>
            <a:r>
              <a:rPr sz="1600" b="0" spc="-25" dirty="0">
                <a:latin typeface="Fira Sans Light"/>
                <a:cs typeface="Fira Sans Light"/>
              </a:rPr>
              <a:t> </a:t>
            </a:r>
            <a:r>
              <a:rPr sz="1600" b="0" dirty="0">
                <a:latin typeface="Fira Sans Light"/>
                <a:cs typeface="Fira Sans Light"/>
              </a:rPr>
              <a:t>just</a:t>
            </a:r>
            <a:r>
              <a:rPr sz="1600" b="0" spc="-35" dirty="0">
                <a:latin typeface="Fira Sans Light"/>
                <a:cs typeface="Fira Sans Light"/>
              </a:rPr>
              <a:t> </a:t>
            </a:r>
            <a:r>
              <a:rPr sz="1600" b="0" dirty="0">
                <a:latin typeface="Fira Sans Light"/>
                <a:cs typeface="Fira Sans Light"/>
              </a:rPr>
              <a:t>chasing</a:t>
            </a:r>
            <a:r>
              <a:rPr sz="1600" b="0" spc="-20" dirty="0">
                <a:latin typeface="Fira Sans Light"/>
                <a:cs typeface="Fira Sans Light"/>
              </a:rPr>
              <a:t> </a:t>
            </a:r>
            <a:r>
              <a:rPr sz="1600" b="0" spc="-25" dirty="0">
                <a:latin typeface="Fira Sans Light"/>
                <a:cs typeface="Fira Sans Light"/>
              </a:rPr>
              <a:t>the </a:t>
            </a:r>
            <a:r>
              <a:rPr sz="1600" b="0" dirty="0">
                <a:latin typeface="Fira Sans Light"/>
                <a:cs typeface="Fira Sans Light"/>
              </a:rPr>
              <a:t>bottom</a:t>
            </a:r>
            <a:r>
              <a:rPr sz="1600" b="0" spc="-45" dirty="0">
                <a:latin typeface="Fira Sans Light"/>
                <a:cs typeface="Fira Sans Light"/>
              </a:rPr>
              <a:t> </a:t>
            </a:r>
            <a:r>
              <a:rPr sz="1600" b="0" spc="-10" dirty="0">
                <a:latin typeface="Fira Sans Light"/>
                <a:cs typeface="Fira Sans Light"/>
              </a:rPr>
              <a:t>line.</a:t>
            </a:r>
            <a:endParaRPr sz="1600" dirty="0">
              <a:latin typeface="Fira Sans Light"/>
              <a:cs typeface="Fira Sans Light"/>
            </a:endParaRPr>
          </a:p>
        </p:txBody>
      </p:sp>
      <p:sp>
        <p:nvSpPr>
          <p:cNvPr id="10" name="Slide Number Placeholder 9">
            <a:extLst>
              <a:ext uri="{FF2B5EF4-FFF2-40B4-BE49-F238E27FC236}">
                <a16:creationId xmlns:a16="http://schemas.microsoft.com/office/drawing/2014/main" id="{75EDE88A-CD3E-5FBB-854E-243B0515A480}"/>
              </a:ext>
            </a:extLst>
          </p:cNvPr>
          <p:cNvSpPr>
            <a:spLocks noGrp="1"/>
          </p:cNvSpPr>
          <p:nvPr>
            <p:ph type="sldNum" sz="quarter" idx="4"/>
          </p:nvPr>
        </p:nvSpPr>
        <p:spPr/>
        <p:txBody>
          <a:bodyPr/>
          <a:lstStyle/>
          <a:p>
            <a:fld id="{B6F15528-21DE-4FAA-801E-634DDDAF4B2B}" type="slidenum">
              <a:rPr lang="en-US" smtClean="0">
                <a:solidFill>
                  <a:schemeClr val="bg1"/>
                </a:solidFill>
              </a:rPr>
              <a:pPr/>
              <a:t>12</a:t>
            </a:fld>
            <a:endParaRPr lang="en-US">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0DB4F93-E1DD-7501-E22E-3EC5E68C3867}"/>
              </a:ext>
            </a:extLst>
          </p:cNvPr>
          <p:cNvSpPr/>
          <p:nvPr/>
        </p:nvSpPr>
        <p:spPr>
          <a:xfrm>
            <a:off x="677317" y="4179881"/>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26" name="Rectangle: Rounded Corners 25">
            <a:extLst>
              <a:ext uri="{FF2B5EF4-FFF2-40B4-BE49-F238E27FC236}">
                <a16:creationId xmlns:a16="http://schemas.microsoft.com/office/drawing/2014/main" id="{68BE1856-106F-4949-E697-3ECE55B3513F}"/>
              </a:ext>
            </a:extLst>
          </p:cNvPr>
          <p:cNvSpPr/>
          <p:nvPr/>
        </p:nvSpPr>
        <p:spPr>
          <a:xfrm>
            <a:off x="4394358" y="4179881"/>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28" name="Rectangle: Rounded Corners 27">
            <a:extLst>
              <a:ext uri="{FF2B5EF4-FFF2-40B4-BE49-F238E27FC236}">
                <a16:creationId xmlns:a16="http://schemas.microsoft.com/office/drawing/2014/main" id="{D1212D16-2A7A-1869-4CD1-836AC16FC700}"/>
              </a:ext>
            </a:extLst>
          </p:cNvPr>
          <p:cNvSpPr/>
          <p:nvPr/>
        </p:nvSpPr>
        <p:spPr>
          <a:xfrm>
            <a:off x="8111399" y="4179881"/>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6" name="Rectangle: Rounded Corners 15">
            <a:extLst>
              <a:ext uri="{FF2B5EF4-FFF2-40B4-BE49-F238E27FC236}">
                <a16:creationId xmlns:a16="http://schemas.microsoft.com/office/drawing/2014/main" id="{38D36C50-667A-BB20-1A38-2B7B1BDF0EFC}"/>
              </a:ext>
            </a:extLst>
          </p:cNvPr>
          <p:cNvSpPr/>
          <p:nvPr/>
        </p:nvSpPr>
        <p:spPr>
          <a:xfrm>
            <a:off x="4404360" y="2097154"/>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8" name="Rectangle: Rounded Corners 17">
            <a:extLst>
              <a:ext uri="{FF2B5EF4-FFF2-40B4-BE49-F238E27FC236}">
                <a16:creationId xmlns:a16="http://schemas.microsoft.com/office/drawing/2014/main" id="{4F57558B-B95A-76A6-9F70-D767BC4C0A40}"/>
              </a:ext>
            </a:extLst>
          </p:cNvPr>
          <p:cNvSpPr/>
          <p:nvPr/>
        </p:nvSpPr>
        <p:spPr>
          <a:xfrm>
            <a:off x="8111399" y="2097154"/>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1" name="Rectangle: Rounded Corners 10">
            <a:extLst>
              <a:ext uri="{FF2B5EF4-FFF2-40B4-BE49-F238E27FC236}">
                <a16:creationId xmlns:a16="http://schemas.microsoft.com/office/drawing/2014/main" id="{0CFDE4A4-9AD2-F471-4F30-C5BFCD6E8657}"/>
              </a:ext>
            </a:extLst>
          </p:cNvPr>
          <p:cNvSpPr/>
          <p:nvPr/>
        </p:nvSpPr>
        <p:spPr>
          <a:xfrm>
            <a:off x="697321" y="2097154"/>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5" name="Title 4">
            <a:extLst>
              <a:ext uri="{FF2B5EF4-FFF2-40B4-BE49-F238E27FC236}">
                <a16:creationId xmlns:a16="http://schemas.microsoft.com/office/drawing/2014/main" id="{2338CDE4-BD3C-35CA-0BC0-D38B9ABB9B50}"/>
              </a:ext>
            </a:extLst>
          </p:cNvPr>
          <p:cNvSpPr>
            <a:spLocks noGrp="1"/>
          </p:cNvSpPr>
          <p:nvPr>
            <p:ph type="title"/>
          </p:nvPr>
        </p:nvSpPr>
        <p:spPr>
          <a:xfrm>
            <a:off x="768001" y="570496"/>
            <a:ext cx="9180000" cy="864000"/>
          </a:xfrm>
        </p:spPr>
        <p:txBody>
          <a:bodyPr anchor="t">
            <a:normAutofit/>
          </a:bodyPr>
          <a:lstStyle/>
          <a:p>
            <a:r>
              <a:rPr lang="en-US" sz="3600" dirty="0">
                <a:latin typeface="Fira Sans ExtraBold" panose="020B0903050000020004" pitchFamily="34" charset="0"/>
              </a:rPr>
              <a:t>Preferred by brokers</a:t>
            </a:r>
            <a:endParaRPr lang="en-US" sz="3600" b="0" dirty="0">
              <a:latin typeface="Fira Sans Light" panose="020B0403050000020004" pitchFamily="34" charset="0"/>
            </a:endParaRPr>
          </a:p>
        </p:txBody>
      </p:sp>
      <p:sp>
        <p:nvSpPr>
          <p:cNvPr id="8" name="TextBox 7">
            <a:extLst>
              <a:ext uri="{FF2B5EF4-FFF2-40B4-BE49-F238E27FC236}">
                <a16:creationId xmlns:a16="http://schemas.microsoft.com/office/drawing/2014/main" id="{26E7B7E7-9130-1300-A872-5374B5D4AEDC}"/>
              </a:ext>
            </a:extLst>
          </p:cNvPr>
          <p:cNvSpPr txBox="1"/>
          <p:nvPr/>
        </p:nvSpPr>
        <p:spPr>
          <a:xfrm>
            <a:off x="769315" y="3016772"/>
            <a:ext cx="3383280" cy="276999"/>
          </a:xfrm>
          <a:prstGeom prst="rect">
            <a:avLst/>
          </a:prstGeom>
          <a:noFill/>
        </p:spPr>
        <p:txBody>
          <a:bodyPr wrap="square" lIns="0" tIns="0" rIns="0" bIns="0" rtlCol="0">
            <a:spAutoFit/>
          </a:bodyPr>
          <a:lstStyle/>
          <a:p>
            <a:pPr algn="ctr" defTabSz="786373">
              <a:spcAft>
                <a:spcPts val="600"/>
              </a:spcAft>
            </a:pPr>
            <a:r>
              <a:rPr lang="en-US" sz="2000" kern="1200">
                <a:solidFill>
                  <a:schemeClr val="accent3"/>
                </a:solidFill>
                <a:latin typeface="Fira Sans ExtraBold" panose="020B0903050000020004" pitchFamily="34" charset="0"/>
              </a:rPr>
              <a:t>Underwriting expertise</a:t>
            </a:r>
          </a:p>
        </p:txBody>
      </p:sp>
      <p:sp>
        <p:nvSpPr>
          <p:cNvPr id="9" name="TextBox 8">
            <a:extLst>
              <a:ext uri="{FF2B5EF4-FFF2-40B4-BE49-F238E27FC236}">
                <a16:creationId xmlns:a16="http://schemas.microsoft.com/office/drawing/2014/main" id="{E6E87342-5D4A-A69C-599E-8838E381FEC1}"/>
              </a:ext>
            </a:extLst>
          </p:cNvPr>
          <p:cNvSpPr txBox="1"/>
          <p:nvPr/>
        </p:nvSpPr>
        <p:spPr>
          <a:xfrm>
            <a:off x="4476354" y="3018764"/>
            <a:ext cx="3383280" cy="276999"/>
          </a:xfrm>
          <a:prstGeom prst="rect">
            <a:avLst/>
          </a:prstGeom>
          <a:noFill/>
        </p:spPr>
        <p:txBody>
          <a:bodyPr wrap="square" lIns="0" tIns="0" rIns="0" bIns="0" rtlCol="0">
            <a:spAutoFit/>
          </a:bodyPr>
          <a:lstStyle/>
          <a:p>
            <a:pPr algn="ctr" defTabSz="786373">
              <a:spcAft>
                <a:spcPts val="600"/>
              </a:spcAft>
            </a:pPr>
            <a:r>
              <a:rPr lang="en-US" sz="2000" kern="1200">
                <a:solidFill>
                  <a:schemeClr val="accent3"/>
                </a:solidFill>
                <a:latin typeface="Fira Sans ExtraBold" panose="020B0903050000020004" pitchFamily="34" charset="0"/>
              </a:rPr>
              <a:t>Service-based </a:t>
            </a:r>
            <a:r>
              <a:rPr lang="en-US" sz="2000">
                <a:solidFill>
                  <a:schemeClr val="accent3"/>
                </a:solidFill>
                <a:latin typeface="Fira Sans ExtraBold" panose="020B0903050000020004" pitchFamily="34" charset="0"/>
              </a:rPr>
              <a:t>r</a:t>
            </a:r>
            <a:r>
              <a:rPr lang="en-US" sz="2000" kern="1200">
                <a:solidFill>
                  <a:schemeClr val="accent3"/>
                </a:solidFill>
                <a:latin typeface="Fira Sans ExtraBold" panose="020B0903050000020004" pitchFamily="34" charset="0"/>
              </a:rPr>
              <a:t>elationships</a:t>
            </a:r>
          </a:p>
        </p:txBody>
      </p:sp>
      <p:sp>
        <p:nvSpPr>
          <p:cNvPr id="10" name="TextBox 9">
            <a:extLst>
              <a:ext uri="{FF2B5EF4-FFF2-40B4-BE49-F238E27FC236}">
                <a16:creationId xmlns:a16="http://schemas.microsoft.com/office/drawing/2014/main" id="{CD80CA1B-7409-D65D-A9CE-9E1A0E46B6B6}"/>
              </a:ext>
            </a:extLst>
          </p:cNvPr>
          <p:cNvSpPr txBox="1"/>
          <p:nvPr/>
        </p:nvSpPr>
        <p:spPr>
          <a:xfrm>
            <a:off x="8183393" y="3018764"/>
            <a:ext cx="3383280" cy="276999"/>
          </a:xfrm>
          <a:prstGeom prst="rect">
            <a:avLst/>
          </a:prstGeom>
          <a:noFill/>
        </p:spPr>
        <p:txBody>
          <a:bodyPr wrap="square" lIns="0" tIns="0" rIns="0" bIns="0" rtlCol="0">
            <a:spAutoFit/>
          </a:bodyPr>
          <a:lstStyle/>
          <a:p>
            <a:pPr algn="ctr" defTabSz="786373">
              <a:spcAft>
                <a:spcPts val="600"/>
              </a:spcAft>
            </a:pPr>
            <a:r>
              <a:rPr lang="en-US" sz="2000" kern="1200">
                <a:solidFill>
                  <a:schemeClr val="accent3"/>
                </a:solidFill>
                <a:latin typeface="Fira Sans ExtraBold" panose="020B0903050000020004" pitchFamily="34" charset="0"/>
              </a:rPr>
              <a:t>Innovation</a:t>
            </a:r>
          </a:p>
        </p:txBody>
      </p:sp>
      <p:sp>
        <p:nvSpPr>
          <p:cNvPr id="13" name="TextBox 12">
            <a:extLst>
              <a:ext uri="{FF2B5EF4-FFF2-40B4-BE49-F238E27FC236}">
                <a16:creationId xmlns:a16="http://schemas.microsoft.com/office/drawing/2014/main" id="{336989D2-7357-C4EA-9F16-1A660555BCF4}"/>
              </a:ext>
            </a:extLst>
          </p:cNvPr>
          <p:cNvSpPr txBox="1"/>
          <p:nvPr/>
        </p:nvSpPr>
        <p:spPr>
          <a:xfrm>
            <a:off x="840751" y="5481715"/>
            <a:ext cx="3200400" cy="387798"/>
          </a:xfrm>
          <a:prstGeom prst="rect">
            <a:avLst/>
          </a:prstGeom>
          <a:noFill/>
        </p:spPr>
        <p:txBody>
          <a:bodyPr wrap="square" lIns="0" tIns="0" rIns="0" bIns="0" rtlCol="0">
            <a:spAutoFit/>
          </a:bodyPr>
          <a:lstStyle/>
          <a:p>
            <a:pPr algn="ctr"/>
            <a:r>
              <a:rPr lang="en-US" sz="1400">
                <a:latin typeface="Fira Sans Light" panose="020B0403050000020004" pitchFamily="34" charset="0"/>
              </a:rPr>
              <a:t>DUAL is always seeking groups to add to our large array of diverse products</a:t>
            </a:r>
          </a:p>
        </p:txBody>
      </p:sp>
      <p:sp>
        <p:nvSpPr>
          <p:cNvPr id="3" name="TextBox 2">
            <a:extLst>
              <a:ext uri="{FF2B5EF4-FFF2-40B4-BE49-F238E27FC236}">
                <a16:creationId xmlns:a16="http://schemas.microsoft.com/office/drawing/2014/main" id="{7894EBDB-BFF0-E2B1-6293-47F055661764}"/>
              </a:ext>
            </a:extLst>
          </p:cNvPr>
          <p:cNvSpPr txBox="1"/>
          <p:nvPr/>
        </p:nvSpPr>
        <p:spPr>
          <a:xfrm>
            <a:off x="860755" y="3385835"/>
            <a:ext cx="3200400" cy="387798"/>
          </a:xfrm>
          <a:prstGeom prst="rect">
            <a:avLst/>
          </a:prstGeom>
          <a:noFill/>
        </p:spPr>
        <p:txBody>
          <a:bodyPr wrap="square" lIns="0" tIns="0" rIns="0" bIns="0" rtlCol="0">
            <a:spAutoFit/>
          </a:bodyPr>
          <a:lstStyle/>
          <a:p>
            <a:pPr marL="154800" lvl="1" indent="0" algn="ctr" defTabSz="786373">
              <a:spcAft>
                <a:spcPts val="600"/>
              </a:spcAft>
              <a:buNone/>
            </a:pPr>
            <a:r>
              <a:rPr lang="en-US" sz="1400" kern="1200">
                <a:latin typeface="Fira Sans Light" panose="020B0403050000020004" pitchFamily="34" charset="0"/>
              </a:rPr>
              <a:t>DUAL is an underwriting organization first, driven by expert underwriters</a:t>
            </a:r>
            <a:endParaRPr lang="en-US" sz="1800">
              <a:latin typeface="Fira Sans Light" panose="020B0403050000020004" pitchFamily="34" charset="0"/>
            </a:endParaRPr>
          </a:p>
        </p:txBody>
      </p:sp>
      <p:sp>
        <p:nvSpPr>
          <p:cNvPr id="12" name="TextBox 11">
            <a:extLst>
              <a:ext uri="{FF2B5EF4-FFF2-40B4-BE49-F238E27FC236}">
                <a16:creationId xmlns:a16="http://schemas.microsoft.com/office/drawing/2014/main" id="{0F7ABF9A-66F1-EA7F-4DE3-055E0AEEA267}"/>
              </a:ext>
            </a:extLst>
          </p:cNvPr>
          <p:cNvSpPr txBox="1"/>
          <p:nvPr/>
        </p:nvSpPr>
        <p:spPr>
          <a:xfrm>
            <a:off x="4567794" y="3387827"/>
            <a:ext cx="3200400" cy="387798"/>
          </a:xfrm>
          <a:prstGeom prst="rect">
            <a:avLst/>
          </a:prstGeom>
          <a:noFill/>
        </p:spPr>
        <p:txBody>
          <a:bodyPr wrap="square" lIns="0" tIns="0" rIns="0" bIns="0" rtlCol="0">
            <a:spAutoFit/>
          </a:bodyPr>
          <a:lstStyle/>
          <a:p>
            <a:pPr marL="154800" lvl="1" indent="0" algn="ctr" defTabSz="786373">
              <a:spcAft>
                <a:spcPts val="600"/>
              </a:spcAft>
              <a:buNone/>
            </a:pPr>
            <a:r>
              <a:rPr lang="en-US" sz="1400" kern="1200">
                <a:latin typeface="Fira Sans Light" panose="020B0403050000020004" pitchFamily="34" charset="0"/>
              </a:rPr>
              <a:t>Trust DUAL to take care of you and your business like our own</a:t>
            </a:r>
            <a:endParaRPr lang="en-US" sz="1400" i="1" kern="1200">
              <a:latin typeface="Fira Sans Light" panose="020B0403050000020004" pitchFamily="34" charset="0"/>
            </a:endParaRPr>
          </a:p>
        </p:txBody>
      </p:sp>
      <p:sp>
        <p:nvSpPr>
          <p:cNvPr id="14" name="TextBox 13">
            <a:extLst>
              <a:ext uri="{FF2B5EF4-FFF2-40B4-BE49-F238E27FC236}">
                <a16:creationId xmlns:a16="http://schemas.microsoft.com/office/drawing/2014/main" id="{E8AF81BD-45CB-A5DC-39ED-00148C51062A}"/>
              </a:ext>
            </a:extLst>
          </p:cNvPr>
          <p:cNvSpPr txBox="1"/>
          <p:nvPr/>
        </p:nvSpPr>
        <p:spPr>
          <a:xfrm>
            <a:off x="8274833" y="3387827"/>
            <a:ext cx="3200400" cy="387798"/>
          </a:xfrm>
          <a:prstGeom prst="rect">
            <a:avLst/>
          </a:prstGeom>
          <a:noFill/>
        </p:spPr>
        <p:txBody>
          <a:bodyPr wrap="square" lIns="0" tIns="0" rIns="0" bIns="0" rtlCol="0">
            <a:spAutoFit/>
          </a:bodyPr>
          <a:lstStyle/>
          <a:p>
            <a:pPr marL="154800" lvl="1" indent="0" algn="ctr" defTabSz="786373">
              <a:spcAft>
                <a:spcPts val="600"/>
              </a:spcAft>
              <a:buNone/>
            </a:pPr>
            <a:r>
              <a:rPr lang="en-US" sz="1400" kern="1200">
                <a:latin typeface="Fira Sans Light" panose="020B0403050000020004" pitchFamily="34" charset="0"/>
              </a:rPr>
              <a:t>Powered by market-leading technology </a:t>
            </a:r>
            <a:r>
              <a:rPr lang="en-US" sz="1400">
                <a:latin typeface="Fira Sans Light" panose="020B0403050000020004" pitchFamily="34" charset="0"/>
              </a:rPr>
              <a:t>for </a:t>
            </a:r>
            <a:r>
              <a:rPr lang="en-US" sz="1400" kern="1200">
                <a:latin typeface="Fira Sans Light" panose="020B0403050000020004" pitchFamily="34" charset="0"/>
              </a:rPr>
              <a:t>sustainable growth</a:t>
            </a:r>
            <a:endParaRPr lang="en-US" sz="1800">
              <a:latin typeface="Fira Sans Light" panose="020B0403050000020004" pitchFamily="34" charset="0"/>
            </a:endParaRPr>
          </a:p>
        </p:txBody>
      </p:sp>
      <p:pic>
        <p:nvPicPr>
          <p:cNvPr id="17" name="Graphic 16">
            <a:extLst>
              <a:ext uri="{FF2B5EF4-FFF2-40B4-BE49-F238E27FC236}">
                <a16:creationId xmlns:a16="http://schemas.microsoft.com/office/drawing/2014/main" id="{9FD06CBB-C864-ABA2-90A9-BC2B0DED7A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0910" y="2238661"/>
            <a:ext cx="720090" cy="640080"/>
          </a:xfrm>
          <a:prstGeom prst="rect">
            <a:avLst/>
          </a:prstGeom>
        </p:spPr>
      </p:pic>
      <p:pic>
        <p:nvPicPr>
          <p:cNvPr id="19" name="Graphic 18">
            <a:extLst>
              <a:ext uri="{FF2B5EF4-FFF2-40B4-BE49-F238E27FC236}">
                <a16:creationId xmlns:a16="http://schemas.microsoft.com/office/drawing/2014/main" id="{E577F665-5770-B179-5E39-624C9003DB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7944" y="2238661"/>
            <a:ext cx="800100" cy="640080"/>
          </a:xfrm>
          <a:prstGeom prst="rect">
            <a:avLst/>
          </a:prstGeom>
        </p:spPr>
      </p:pic>
      <p:pic>
        <p:nvPicPr>
          <p:cNvPr id="21" name="Graphic 20">
            <a:extLst>
              <a:ext uri="{FF2B5EF4-FFF2-40B4-BE49-F238E27FC236}">
                <a16:creationId xmlns:a16="http://schemas.microsoft.com/office/drawing/2014/main" id="{6D618C5E-0727-D54B-2371-2534BBAD67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35003" y="2238661"/>
            <a:ext cx="480060" cy="640080"/>
          </a:xfrm>
          <a:prstGeom prst="rect">
            <a:avLst/>
          </a:prstGeom>
        </p:spPr>
      </p:pic>
      <p:sp>
        <p:nvSpPr>
          <p:cNvPr id="22" name="TextBox 21">
            <a:extLst>
              <a:ext uri="{FF2B5EF4-FFF2-40B4-BE49-F238E27FC236}">
                <a16:creationId xmlns:a16="http://schemas.microsoft.com/office/drawing/2014/main" id="{163A66B0-5EEF-2157-DCE2-067DCDF116F8}"/>
              </a:ext>
            </a:extLst>
          </p:cNvPr>
          <p:cNvSpPr txBox="1"/>
          <p:nvPr/>
        </p:nvSpPr>
        <p:spPr>
          <a:xfrm>
            <a:off x="749311" y="5123695"/>
            <a:ext cx="3383280" cy="276999"/>
          </a:xfrm>
          <a:prstGeom prst="rect">
            <a:avLst/>
          </a:prstGeom>
          <a:noFill/>
        </p:spPr>
        <p:txBody>
          <a:bodyPr wrap="square" lIns="0" tIns="0" rIns="0" bIns="0" rtlCol="0">
            <a:spAutoFit/>
          </a:bodyPr>
          <a:lstStyle/>
          <a:p>
            <a:pPr algn="ctr"/>
            <a:r>
              <a:rPr lang="en-US" sz="2000" b="1">
                <a:solidFill>
                  <a:schemeClr val="accent3"/>
                </a:solidFill>
                <a:latin typeface="Fira Sans ExtraBold" panose="020B0903050000020004" pitchFamily="34" charset="0"/>
              </a:rPr>
              <a:t>Product expansion</a:t>
            </a:r>
          </a:p>
        </p:txBody>
      </p:sp>
      <p:pic>
        <p:nvPicPr>
          <p:cNvPr id="24" name="Graphic 23">
            <a:extLst>
              <a:ext uri="{FF2B5EF4-FFF2-40B4-BE49-F238E27FC236}">
                <a16:creationId xmlns:a16="http://schemas.microsoft.com/office/drawing/2014/main" id="{FEA48769-E20D-B9C5-F173-7A863A48B4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60916" y="4366170"/>
            <a:ext cx="560070" cy="640080"/>
          </a:xfrm>
          <a:prstGeom prst="rect">
            <a:avLst/>
          </a:prstGeom>
        </p:spPr>
      </p:pic>
      <p:sp>
        <p:nvSpPr>
          <p:cNvPr id="4" name="TextBox 3">
            <a:extLst>
              <a:ext uri="{FF2B5EF4-FFF2-40B4-BE49-F238E27FC236}">
                <a16:creationId xmlns:a16="http://schemas.microsoft.com/office/drawing/2014/main" id="{83E6EF84-551B-49D9-DFF7-285F2D774F8A}"/>
              </a:ext>
            </a:extLst>
          </p:cNvPr>
          <p:cNvSpPr txBox="1"/>
          <p:nvPr/>
        </p:nvSpPr>
        <p:spPr>
          <a:xfrm>
            <a:off x="591230" y="1270472"/>
            <a:ext cx="10905082" cy="443198"/>
          </a:xfrm>
          <a:prstGeom prst="rect">
            <a:avLst/>
          </a:prstGeom>
          <a:noFill/>
        </p:spPr>
        <p:txBody>
          <a:bodyPr wrap="square" lIns="0" tIns="0" rIns="0" bIns="0" rtlCol="0">
            <a:spAutoFit/>
          </a:bodyPr>
          <a:lstStyle/>
          <a:p>
            <a:pPr marL="154800" lvl="1" indent="0" defTabSz="786373">
              <a:spcAft>
                <a:spcPts val="600"/>
              </a:spcAft>
              <a:buNone/>
            </a:pPr>
            <a:r>
              <a:rPr lang="en-US" kern="1200">
                <a:solidFill>
                  <a:schemeClr val="tx1"/>
                </a:solidFill>
                <a:latin typeface="Fira Sans Light" panose="020B0403050000020004" pitchFamily="34" charset="0"/>
              </a:rPr>
              <a:t>DUAL is the best of both worlds for producers. We offer a large scale, diverse set of products, but we have localized service that’s focused on you. No matter where or who you are, we have your tailor-made team and array of products.</a:t>
            </a:r>
          </a:p>
        </p:txBody>
      </p:sp>
      <p:sp>
        <p:nvSpPr>
          <p:cNvPr id="7" name="TextBox 6">
            <a:extLst>
              <a:ext uri="{FF2B5EF4-FFF2-40B4-BE49-F238E27FC236}">
                <a16:creationId xmlns:a16="http://schemas.microsoft.com/office/drawing/2014/main" id="{B58FCF4A-D759-57AE-11ED-3167374850E5}"/>
              </a:ext>
            </a:extLst>
          </p:cNvPr>
          <p:cNvSpPr txBox="1"/>
          <p:nvPr/>
        </p:nvSpPr>
        <p:spPr>
          <a:xfrm>
            <a:off x="4466352" y="5125687"/>
            <a:ext cx="3383280" cy="276999"/>
          </a:xfrm>
          <a:prstGeom prst="rect">
            <a:avLst/>
          </a:prstGeom>
          <a:noFill/>
        </p:spPr>
        <p:txBody>
          <a:bodyPr wrap="square" lIns="0" tIns="0" rIns="0" bIns="0" rtlCol="0">
            <a:spAutoFit/>
          </a:bodyPr>
          <a:lstStyle/>
          <a:p>
            <a:pPr algn="ctr"/>
            <a:r>
              <a:rPr lang="en-US" sz="2000" b="1">
                <a:solidFill>
                  <a:schemeClr val="accent3"/>
                </a:solidFill>
                <a:latin typeface="Fira Sans ExtraBold" panose="020B0903050000020004" pitchFamily="34" charset="0"/>
              </a:rPr>
              <a:t>Promptness</a:t>
            </a:r>
          </a:p>
        </p:txBody>
      </p:sp>
      <p:sp>
        <p:nvSpPr>
          <p:cNvPr id="15" name="TextBox 14">
            <a:extLst>
              <a:ext uri="{FF2B5EF4-FFF2-40B4-BE49-F238E27FC236}">
                <a16:creationId xmlns:a16="http://schemas.microsoft.com/office/drawing/2014/main" id="{230B6B73-E050-9015-A796-8ED60C7DC4B5}"/>
              </a:ext>
            </a:extLst>
          </p:cNvPr>
          <p:cNvSpPr txBox="1"/>
          <p:nvPr/>
        </p:nvSpPr>
        <p:spPr>
          <a:xfrm>
            <a:off x="8183393" y="5125687"/>
            <a:ext cx="3383280" cy="276999"/>
          </a:xfrm>
          <a:prstGeom prst="rect">
            <a:avLst/>
          </a:prstGeom>
          <a:noFill/>
        </p:spPr>
        <p:txBody>
          <a:bodyPr wrap="square" lIns="0" tIns="0" rIns="0" bIns="0" rtlCol="0">
            <a:spAutoFit/>
          </a:bodyPr>
          <a:lstStyle/>
          <a:p>
            <a:pPr algn="ctr"/>
            <a:r>
              <a:rPr lang="en-US" sz="2000" b="1">
                <a:solidFill>
                  <a:schemeClr val="accent3"/>
                </a:solidFill>
                <a:latin typeface="Fira Sans ExtraBold" panose="020B0903050000020004" pitchFamily="34" charset="0"/>
              </a:rPr>
              <a:t>Access to coverage</a:t>
            </a:r>
          </a:p>
        </p:txBody>
      </p:sp>
      <p:sp>
        <p:nvSpPr>
          <p:cNvPr id="20" name="TextBox 19">
            <a:extLst>
              <a:ext uri="{FF2B5EF4-FFF2-40B4-BE49-F238E27FC236}">
                <a16:creationId xmlns:a16="http://schemas.microsoft.com/office/drawing/2014/main" id="{7ECA40A0-71B3-D420-2B75-FE90AABBC124}"/>
              </a:ext>
            </a:extLst>
          </p:cNvPr>
          <p:cNvSpPr txBox="1"/>
          <p:nvPr/>
        </p:nvSpPr>
        <p:spPr>
          <a:xfrm>
            <a:off x="8274833" y="5435549"/>
            <a:ext cx="3200400" cy="480131"/>
          </a:xfrm>
          <a:prstGeom prst="rect">
            <a:avLst/>
          </a:prstGeom>
          <a:noFill/>
        </p:spPr>
        <p:txBody>
          <a:bodyPr wrap="square">
            <a:spAutoFit/>
          </a:bodyPr>
          <a:lstStyle/>
          <a:p>
            <a:pPr algn="ctr"/>
            <a:r>
              <a:rPr lang="en-US" sz="1400">
                <a:latin typeface="Fira Sans Light" panose="020B0403050000020004" pitchFamily="34" charset="0"/>
              </a:rPr>
              <a:t>With specialized products and many difficult to place risks, we write it all</a:t>
            </a:r>
            <a:endParaRPr lang="en-US" sz="1400"/>
          </a:p>
        </p:txBody>
      </p:sp>
      <p:sp>
        <p:nvSpPr>
          <p:cNvPr id="25" name="TextBox 24">
            <a:extLst>
              <a:ext uri="{FF2B5EF4-FFF2-40B4-BE49-F238E27FC236}">
                <a16:creationId xmlns:a16="http://schemas.microsoft.com/office/drawing/2014/main" id="{2E32B350-33D9-1FA0-935F-C55EF6BB6FBF}"/>
              </a:ext>
            </a:extLst>
          </p:cNvPr>
          <p:cNvSpPr txBox="1"/>
          <p:nvPr/>
        </p:nvSpPr>
        <p:spPr>
          <a:xfrm>
            <a:off x="4557792" y="5435549"/>
            <a:ext cx="3200400" cy="480131"/>
          </a:xfrm>
          <a:prstGeom prst="rect">
            <a:avLst/>
          </a:prstGeom>
          <a:noFill/>
        </p:spPr>
        <p:txBody>
          <a:bodyPr wrap="square">
            <a:spAutoFit/>
          </a:bodyPr>
          <a:lstStyle/>
          <a:p>
            <a:pPr algn="ctr"/>
            <a:r>
              <a:rPr lang="en-US" sz="1400">
                <a:latin typeface="Fira Sans Light" panose="020B0403050000020004" pitchFamily="34" charset="0"/>
              </a:rPr>
              <a:t>Quick turnaround times, alongside prompt, personalized service</a:t>
            </a:r>
            <a:endParaRPr lang="en-US" sz="1400"/>
          </a:p>
        </p:txBody>
      </p:sp>
      <p:pic>
        <p:nvPicPr>
          <p:cNvPr id="27" name="Graphic 26">
            <a:extLst>
              <a:ext uri="{FF2B5EF4-FFF2-40B4-BE49-F238E27FC236}">
                <a16:creationId xmlns:a16="http://schemas.microsoft.com/office/drawing/2014/main" id="{CCEFC7D9-82E1-09CA-86AC-A12D846238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37952" y="4366170"/>
            <a:ext cx="640080" cy="640080"/>
          </a:xfrm>
          <a:prstGeom prst="rect">
            <a:avLst/>
          </a:prstGeom>
        </p:spPr>
      </p:pic>
      <p:pic>
        <p:nvPicPr>
          <p:cNvPr id="29" name="Graphic 28">
            <a:extLst>
              <a:ext uri="{FF2B5EF4-FFF2-40B4-BE49-F238E27FC236}">
                <a16:creationId xmlns:a16="http://schemas.microsoft.com/office/drawing/2014/main" id="{DDA6BAF1-C85C-01FD-ECD0-25FFD98886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54993" y="4366170"/>
            <a:ext cx="640080" cy="640080"/>
          </a:xfrm>
          <a:prstGeom prst="rect">
            <a:avLst/>
          </a:prstGeom>
        </p:spPr>
      </p:pic>
      <p:sp>
        <p:nvSpPr>
          <p:cNvPr id="2" name="Footer Placeholder 1">
            <a:extLst>
              <a:ext uri="{FF2B5EF4-FFF2-40B4-BE49-F238E27FC236}">
                <a16:creationId xmlns:a16="http://schemas.microsoft.com/office/drawing/2014/main" id="{A0826C11-9859-5E88-E6AF-BF00CDD9669E}"/>
              </a:ext>
            </a:extLst>
          </p:cNvPr>
          <p:cNvSpPr>
            <a:spLocks noGrp="1"/>
          </p:cNvSpPr>
          <p:nvPr>
            <p:ph type="ftr" sz="quarter" idx="10"/>
          </p:nvPr>
        </p:nvSpPr>
        <p:spPr/>
        <p:txBody>
          <a:bodyPr/>
          <a:lstStyle/>
          <a:p>
            <a:r>
              <a:rPr lang="en-US" noProof="0" dirty="0">
                <a:latin typeface="Fira Sans Light" panose="020B0403050000020004" pitchFamily="34" charset="0"/>
              </a:rPr>
              <a:t>DUAL North America, Inc. confidential content </a:t>
            </a:r>
            <a:endParaRPr lang="en-GB" noProof="0" dirty="0">
              <a:latin typeface="Fira Sans Light" panose="020B0403050000020004" pitchFamily="34" charset="0"/>
            </a:endParaRPr>
          </a:p>
        </p:txBody>
      </p:sp>
      <p:sp>
        <p:nvSpPr>
          <p:cNvPr id="6" name="Slide Number Placeholder 5">
            <a:extLst>
              <a:ext uri="{FF2B5EF4-FFF2-40B4-BE49-F238E27FC236}">
                <a16:creationId xmlns:a16="http://schemas.microsoft.com/office/drawing/2014/main" id="{4DDF30CE-C31C-F78F-A59A-5C2D510F43ED}"/>
              </a:ext>
            </a:extLst>
          </p:cNvPr>
          <p:cNvSpPr>
            <a:spLocks noGrp="1"/>
          </p:cNvSpPr>
          <p:nvPr>
            <p:ph type="sldNum" sz="quarter" idx="11"/>
          </p:nvPr>
        </p:nvSpPr>
        <p:spPr/>
        <p:txBody>
          <a:bodyPr/>
          <a:lstStyle/>
          <a:p>
            <a:fld id="{45CD7037-63ED-4C9C-B3C0-280B1476C481}" type="slidenum">
              <a:rPr lang="en-GB" noProof="0" smtClean="0"/>
              <a:pPr/>
              <a:t>13</a:t>
            </a:fld>
            <a:endParaRPr lang="en-GB" noProof="0"/>
          </a:p>
        </p:txBody>
      </p:sp>
    </p:spTree>
    <p:extLst>
      <p:ext uri="{BB962C8B-B14F-4D97-AF65-F5344CB8AC3E}">
        <p14:creationId xmlns:p14="http://schemas.microsoft.com/office/powerpoint/2010/main" val="1763263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29552601-1650-38FD-334B-A065E860F306}"/>
              </a:ext>
            </a:extLst>
          </p:cNvPr>
          <p:cNvSpPr/>
          <p:nvPr/>
        </p:nvSpPr>
        <p:spPr>
          <a:xfrm>
            <a:off x="657314" y="4179881"/>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7" name="Rectangle: Rounded Corners 16">
            <a:extLst>
              <a:ext uri="{FF2B5EF4-FFF2-40B4-BE49-F238E27FC236}">
                <a16:creationId xmlns:a16="http://schemas.microsoft.com/office/drawing/2014/main" id="{9D2F2452-6805-BD64-1C45-D47170347476}"/>
              </a:ext>
            </a:extLst>
          </p:cNvPr>
          <p:cNvSpPr/>
          <p:nvPr/>
        </p:nvSpPr>
        <p:spPr>
          <a:xfrm>
            <a:off x="4389357" y="4179881"/>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9" name="Rectangle: Rounded Corners 18">
            <a:extLst>
              <a:ext uri="{FF2B5EF4-FFF2-40B4-BE49-F238E27FC236}">
                <a16:creationId xmlns:a16="http://schemas.microsoft.com/office/drawing/2014/main" id="{7D388233-D83D-5276-4DBE-A6C0935CCFCA}"/>
              </a:ext>
            </a:extLst>
          </p:cNvPr>
          <p:cNvSpPr/>
          <p:nvPr/>
        </p:nvSpPr>
        <p:spPr>
          <a:xfrm>
            <a:off x="8131402" y="4179881"/>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21" name="Rectangle: Rounded Corners 20">
            <a:extLst>
              <a:ext uri="{FF2B5EF4-FFF2-40B4-BE49-F238E27FC236}">
                <a16:creationId xmlns:a16="http://schemas.microsoft.com/office/drawing/2014/main" id="{022138E8-D18D-759A-C136-FE461339D98E}"/>
              </a:ext>
            </a:extLst>
          </p:cNvPr>
          <p:cNvSpPr/>
          <p:nvPr/>
        </p:nvSpPr>
        <p:spPr>
          <a:xfrm>
            <a:off x="4394358" y="2097154"/>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24" name="Rectangle: Rounded Corners 23">
            <a:extLst>
              <a:ext uri="{FF2B5EF4-FFF2-40B4-BE49-F238E27FC236}">
                <a16:creationId xmlns:a16="http://schemas.microsoft.com/office/drawing/2014/main" id="{3894E550-D6DD-EBF4-E89B-4452684540DA}"/>
              </a:ext>
            </a:extLst>
          </p:cNvPr>
          <p:cNvSpPr/>
          <p:nvPr/>
        </p:nvSpPr>
        <p:spPr>
          <a:xfrm>
            <a:off x="8131402" y="2097154"/>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26" name="Rectangle: Rounded Corners 25">
            <a:extLst>
              <a:ext uri="{FF2B5EF4-FFF2-40B4-BE49-F238E27FC236}">
                <a16:creationId xmlns:a16="http://schemas.microsoft.com/office/drawing/2014/main" id="{1A8886C0-0D09-FB80-0B18-E9CCCE6862BF}"/>
              </a:ext>
            </a:extLst>
          </p:cNvPr>
          <p:cNvSpPr/>
          <p:nvPr/>
        </p:nvSpPr>
        <p:spPr>
          <a:xfrm>
            <a:off x="657314" y="2097154"/>
            <a:ext cx="3527269" cy="1821100"/>
          </a:xfrm>
          <a:prstGeom prst="roundRect">
            <a:avLst>
              <a:gd name="adj" fmla="val 1198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5" name="Title 4">
            <a:extLst>
              <a:ext uri="{FF2B5EF4-FFF2-40B4-BE49-F238E27FC236}">
                <a16:creationId xmlns:a16="http://schemas.microsoft.com/office/drawing/2014/main" id="{2338CDE4-BD3C-35CA-0BC0-D38B9ABB9B50}"/>
              </a:ext>
            </a:extLst>
          </p:cNvPr>
          <p:cNvSpPr>
            <a:spLocks noGrp="1"/>
          </p:cNvSpPr>
          <p:nvPr>
            <p:ph type="title"/>
          </p:nvPr>
        </p:nvSpPr>
        <p:spPr>
          <a:xfrm>
            <a:off x="768001" y="570496"/>
            <a:ext cx="9180000" cy="864000"/>
          </a:xfrm>
        </p:spPr>
        <p:txBody>
          <a:bodyPr anchor="t">
            <a:normAutofit/>
          </a:bodyPr>
          <a:lstStyle/>
          <a:p>
            <a:r>
              <a:rPr lang="en-US" sz="3600" b="0" dirty="0">
                <a:latin typeface="Fira Sans ExtraBold" panose="020B0903050000020004" pitchFamily="34" charset="0"/>
              </a:rPr>
              <a:t>Trusted by carriers</a:t>
            </a:r>
          </a:p>
        </p:txBody>
      </p:sp>
      <p:sp>
        <p:nvSpPr>
          <p:cNvPr id="8" name="TextBox 7">
            <a:extLst>
              <a:ext uri="{FF2B5EF4-FFF2-40B4-BE49-F238E27FC236}">
                <a16:creationId xmlns:a16="http://schemas.microsoft.com/office/drawing/2014/main" id="{26E7B7E7-9130-1300-A872-5374B5D4AEDC}"/>
              </a:ext>
            </a:extLst>
          </p:cNvPr>
          <p:cNvSpPr txBox="1"/>
          <p:nvPr/>
        </p:nvSpPr>
        <p:spPr>
          <a:xfrm>
            <a:off x="729308" y="3048456"/>
            <a:ext cx="3383280" cy="276999"/>
          </a:xfrm>
          <a:prstGeom prst="rect">
            <a:avLst/>
          </a:prstGeom>
          <a:noFill/>
        </p:spPr>
        <p:txBody>
          <a:bodyPr wrap="square" lIns="0" tIns="0" rIns="0" bIns="0" rtlCol="0">
            <a:spAutoFit/>
          </a:bodyPr>
          <a:lstStyle/>
          <a:p>
            <a:pPr algn="ctr" defTabSz="786373">
              <a:spcAft>
                <a:spcPts val="600"/>
              </a:spcAft>
            </a:pPr>
            <a:r>
              <a:rPr lang="en-US" sz="2000" kern="1200" dirty="0">
                <a:solidFill>
                  <a:schemeClr val="accent1"/>
                </a:solidFill>
                <a:latin typeface="Fira Sans ExtraBold" panose="020B0903050000020004" pitchFamily="34" charset="0"/>
              </a:rPr>
              <a:t>Product diversity</a:t>
            </a:r>
          </a:p>
        </p:txBody>
      </p:sp>
      <p:sp>
        <p:nvSpPr>
          <p:cNvPr id="9" name="TextBox 8">
            <a:extLst>
              <a:ext uri="{FF2B5EF4-FFF2-40B4-BE49-F238E27FC236}">
                <a16:creationId xmlns:a16="http://schemas.microsoft.com/office/drawing/2014/main" id="{E6E87342-5D4A-A69C-599E-8838E381FEC1}"/>
              </a:ext>
            </a:extLst>
          </p:cNvPr>
          <p:cNvSpPr txBox="1"/>
          <p:nvPr/>
        </p:nvSpPr>
        <p:spPr>
          <a:xfrm>
            <a:off x="4466352" y="3048456"/>
            <a:ext cx="3383280" cy="276999"/>
          </a:xfrm>
          <a:prstGeom prst="rect">
            <a:avLst/>
          </a:prstGeom>
          <a:noFill/>
        </p:spPr>
        <p:txBody>
          <a:bodyPr wrap="square" lIns="0" tIns="0" rIns="0" bIns="0" rtlCol="0">
            <a:spAutoFit/>
          </a:bodyPr>
          <a:lstStyle/>
          <a:p>
            <a:pPr algn="ctr" defTabSz="786373">
              <a:spcAft>
                <a:spcPts val="600"/>
              </a:spcAft>
            </a:pPr>
            <a:r>
              <a:rPr lang="en-US" sz="2000" kern="1200">
                <a:solidFill>
                  <a:schemeClr val="accent1"/>
                </a:solidFill>
                <a:latin typeface="Fira Sans ExtraBold" panose="020B0903050000020004" pitchFamily="34" charset="0"/>
              </a:rPr>
              <a:t>Global insights, local service</a:t>
            </a:r>
          </a:p>
        </p:txBody>
      </p:sp>
      <p:sp>
        <p:nvSpPr>
          <p:cNvPr id="10" name="TextBox 9">
            <a:extLst>
              <a:ext uri="{FF2B5EF4-FFF2-40B4-BE49-F238E27FC236}">
                <a16:creationId xmlns:a16="http://schemas.microsoft.com/office/drawing/2014/main" id="{CD80CA1B-7409-D65D-A9CE-9E1A0E46B6B6}"/>
              </a:ext>
            </a:extLst>
          </p:cNvPr>
          <p:cNvSpPr txBox="1"/>
          <p:nvPr/>
        </p:nvSpPr>
        <p:spPr>
          <a:xfrm>
            <a:off x="8203396" y="3070792"/>
            <a:ext cx="3383280" cy="276999"/>
          </a:xfrm>
          <a:prstGeom prst="rect">
            <a:avLst/>
          </a:prstGeom>
          <a:noFill/>
        </p:spPr>
        <p:txBody>
          <a:bodyPr wrap="square" lIns="0" tIns="0" rIns="0" bIns="0" rtlCol="0">
            <a:spAutoFit/>
          </a:bodyPr>
          <a:lstStyle/>
          <a:p>
            <a:pPr algn="ctr" defTabSz="786373">
              <a:spcAft>
                <a:spcPts val="600"/>
              </a:spcAft>
            </a:pPr>
            <a:r>
              <a:rPr lang="en-US" sz="2000" kern="1200">
                <a:solidFill>
                  <a:schemeClr val="accent1"/>
                </a:solidFill>
                <a:latin typeface="Fira Sans ExtraBold" panose="020B0903050000020004" pitchFamily="34" charset="0"/>
              </a:rPr>
              <a:t>Sustainable underwriting</a:t>
            </a:r>
          </a:p>
        </p:txBody>
      </p:sp>
      <p:sp>
        <p:nvSpPr>
          <p:cNvPr id="13" name="TextBox 12">
            <a:extLst>
              <a:ext uri="{FF2B5EF4-FFF2-40B4-BE49-F238E27FC236}">
                <a16:creationId xmlns:a16="http://schemas.microsoft.com/office/drawing/2014/main" id="{336989D2-7357-C4EA-9F16-1A660555BCF4}"/>
              </a:ext>
            </a:extLst>
          </p:cNvPr>
          <p:cNvSpPr txBox="1"/>
          <p:nvPr/>
        </p:nvSpPr>
        <p:spPr>
          <a:xfrm>
            <a:off x="820748" y="5481715"/>
            <a:ext cx="3200400" cy="387798"/>
          </a:xfrm>
          <a:prstGeom prst="rect">
            <a:avLst/>
          </a:prstGeom>
          <a:noFill/>
        </p:spPr>
        <p:txBody>
          <a:bodyPr wrap="square" lIns="0" tIns="0" rIns="0" bIns="0" rtlCol="0">
            <a:spAutoFit/>
          </a:bodyPr>
          <a:lstStyle/>
          <a:p>
            <a:pPr marL="0" lvl="1" indent="0" algn="ctr" defTabSz="711200">
              <a:lnSpc>
                <a:spcPct val="90000"/>
              </a:lnSpc>
              <a:spcBef>
                <a:spcPct val="0"/>
              </a:spcBef>
              <a:spcAft>
                <a:spcPct val="20000"/>
              </a:spcAft>
              <a:buNone/>
            </a:pPr>
            <a:r>
              <a:rPr lang="en-US" sz="1400">
                <a:latin typeface="Fira Sans Light" panose="020B0403050000020004" pitchFamily="34" charset="0"/>
              </a:rPr>
              <a:t>Strategically designed w</a:t>
            </a:r>
            <a:r>
              <a:rPr lang="en-US" sz="1400" kern="1200">
                <a:latin typeface="Fira Sans Light" panose="020B0403050000020004" pitchFamily="34" charset="0"/>
              </a:rPr>
              <a:t>ith customized outcomes for each partner</a:t>
            </a:r>
          </a:p>
        </p:txBody>
      </p:sp>
      <p:sp>
        <p:nvSpPr>
          <p:cNvPr id="3" name="TextBox 2">
            <a:extLst>
              <a:ext uri="{FF2B5EF4-FFF2-40B4-BE49-F238E27FC236}">
                <a16:creationId xmlns:a16="http://schemas.microsoft.com/office/drawing/2014/main" id="{7894EBDB-BFF0-E2B1-6293-47F055661764}"/>
              </a:ext>
            </a:extLst>
          </p:cNvPr>
          <p:cNvSpPr txBox="1"/>
          <p:nvPr/>
        </p:nvSpPr>
        <p:spPr>
          <a:xfrm>
            <a:off x="860755" y="3385625"/>
            <a:ext cx="3120386" cy="387798"/>
          </a:xfrm>
          <a:prstGeom prst="rect">
            <a:avLst/>
          </a:prstGeom>
          <a:noFill/>
        </p:spPr>
        <p:txBody>
          <a:bodyPr wrap="square" lIns="0" tIns="0" rIns="0" bIns="0" rtlCol="0">
            <a:spAutoFit/>
          </a:bodyPr>
          <a:lstStyle/>
          <a:p>
            <a:pPr marL="0" lvl="1" indent="0" algn="ctr" defTabSz="711200">
              <a:lnSpc>
                <a:spcPct val="90000"/>
              </a:lnSpc>
              <a:spcBef>
                <a:spcPct val="0"/>
              </a:spcBef>
              <a:spcAft>
                <a:spcPct val="20000"/>
              </a:spcAft>
              <a:buNone/>
            </a:pPr>
            <a:r>
              <a:rPr lang="en-US" sz="1400" kern="1200">
                <a:latin typeface="Fira Sans Light" panose="020B0403050000020004" pitchFamily="34" charset="0"/>
              </a:rPr>
              <a:t>Always adding products through market gap sourcing</a:t>
            </a:r>
          </a:p>
        </p:txBody>
      </p:sp>
      <p:sp>
        <p:nvSpPr>
          <p:cNvPr id="12" name="TextBox 11">
            <a:extLst>
              <a:ext uri="{FF2B5EF4-FFF2-40B4-BE49-F238E27FC236}">
                <a16:creationId xmlns:a16="http://schemas.microsoft.com/office/drawing/2014/main" id="{0F7ABF9A-66F1-EA7F-4DE3-055E0AEEA267}"/>
              </a:ext>
            </a:extLst>
          </p:cNvPr>
          <p:cNvSpPr txBox="1"/>
          <p:nvPr/>
        </p:nvSpPr>
        <p:spPr>
          <a:xfrm>
            <a:off x="4557792" y="3385625"/>
            <a:ext cx="3200400" cy="387798"/>
          </a:xfrm>
          <a:prstGeom prst="rect">
            <a:avLst/>
          </a:prstGeom>
          <a:noFill/>
        </p:spPr>
        <p:txBody>
          <a:bodyPr wrap="square" lIns="0" tIns="0" rIns="0" bIns="0" rtlCol="0">
            <a:spAutoFit/>
          </a:bodyPr>
          <a:lstStyle/>
          <a:p>
            <a:pPr marL="0" lvl="1" indent="0" algn="ctr" defTabSz="711200">
              <a:lnSpc>
                <a:spcPct val="90000"/>
              </a:lnSpc>
              <a:spcBef>
                <a:spcPct val="0"/>
              </a:spcBef>
              <a:spcAft>
                <a:spcPct val="20000"/>
              </a:spcAft>
              <a:buNone/>
            </a:pPr>
            <a:r>
              <a:rPr lang="en-US" sz="1400" kern="1200">
                <a:latin typeface="Fira Sans Light" panose="020B0403050000020004" pitchFamily="34" charset="0"/>
              </a:rPr>
              <a:t>Access to global network, trusted by local brokers nationwide</a:t>
            </a:r>
          </a:p>
        </p:txBody>
      </p:sp>
      <p:sp>
        <p:nvSpPr>
          <p:cNvPr id="14" name="TextBox 13">
            <a:extLst>
              <a:ext uri="{FF2B5EF4-FFF2-40B4-BE49-F238E27FC236}">
                <a16:creationId xmlns:a16="http://schemas.microsoft.com/office/drawing/2014/main" id="{E8AF81BD-45CB-A5DC-39ED-00148C51062A}"/>
              </a:ext>
            </a:extLst>
          </p:cNvPr>
          <p:cNvSpPr txBox="1"/>
          <p:nvPr/>
        </p:nvSpPr>
        <p:spPr>
          <a:xfrm>
            <a:off x="8294836" y="3407961"/>
            <a:ext cx="3200400" cy="387798"/>
          </a:xfrm>
          <a:prstGeom prst="rect">
            <a:avLst/>
          </a:prstGeom>
          <a:noFill/>
        </p:spPr>
        <p:txBody>
          <a:bodyPr wrap="square" lIns="0" tIns="0" rIns="0" bIns="0" rtlCol="0">
            <a:spAutoFit/>
          </a:bodyPr>
          <a:lstStyle/>
          <a:p>
            <a:pPr marL="0" lvl="1" indent="0" algn="ctr" defTabSz="711200">
              <a:lnSpc>
                <a:spcPct val="90000"/>
              </a:lnSpc>
              <a:spcBef>
                <a:spcPct val="0"/>
              </a:spcBef>
              <a:spcAft>
                <a:spcPct val="20000"/>
              </a:spcAft>
              <a:buNone/>
            </a:pPr>
            <a:r>
              <a:rPr lang="en-US" sz="1400">
                <a:latin typeface="Fira Sans Light" panose="020B0403050000020004" pitchFamily="34" charset="0"/>
              </a:rPr>
              <a:t>Profitable underwriting that is d</a:t>
            </a:r>
            <a:r>
              <a:rPr lang="en-US" sz="1400" kern="1200">
                <a:latin typeface="Fira Sans Light" panose="020B0403050000020004" pitchFamily="34" charset="0"/>
              </a:rPr>
              <a:t>riven by teams of expert underwriters</a:t>
            </a:r>
          </a:p>
        </p:txBody>
      </p:sp>
      <p:sp>
        <p:nvSpPr>
          <p:cNvPr id="22" name="TextBox 21">
            <a:extLst>
              <a:ext uri="{FF2B5EF4-FFF2-40B4-BE49-F238E27FC236}">
                <a16:creationId xmlns:a16="http://schemas.microsoft.com/office/drawing/2014/main" id="{163A66B0-5EEF-2157-DCE2-067DCDF116F8}"/>
              </a:ext>
            </a:extLst>
          </p:cNvPr>
          <p:cNvSpPr txBox="1"/>
          <p:nvPr/>
        </p:nvSpPr>
        <p:spPr>
          <a:xfrm>
            <a:off x="729308" y="5155589"/>
            <a:ext cx="3383280" cy="276999"/>
          </a:xfrm>
          <a:prstGeom prst="rect">
            <a:avLst/>
          </a:prstGeom>
          <a:noFill/>
        </p:spPr>
        <p:txBody>
          <a:bodyPr wrap="square" lIns="0" tIns="0" rIns="0" bIns="0" rtlCol="0">
            <a:spAutoFit/>
          </a:bodyPr>
          <a:lstStyle/>
          <a:p>
            <a:pPr algn="ctr"/>
            <a:r>
              <a:rPr lang="en-US" sz="2000" b="1">
                <a:solidFill>
                  <a:schemeClr val="accent1"/>
                </a:solidFill>
                <a:latin typeface="Fira Sans ExtraBold" panose="020B0903050000020004" pitchFamily="34" charset="0"/>
              </a:rPr>
              <a:t>Long-term partnerships</a:t>
            </a:r>
          </a:p>
        </p:txBody>
      </p:sp>
      <p:sp>
        <p:nvSpPr>
          <p:cNvPr id="4" name="TextBox 3">
            <a:extLst>
              <a:ext uri="{FF2B5EF4-FFF2-40B4-BE49-F238E27FC236}">
                <a16:creationId xmlns:a16="http://schemas.microsoft.com/office/drawing/2014/main" id="{83E6EF84-551B-49D9-DFF7-285F2D774F8A}"/>
              </a:ext>
            </a:extLst>
          </p:cNvPr>
          <p:cNvSpPr txBox="1"/>
          <p:nvPr/>
        </p:nvSpPr>
        <p:spPr>
          <a:xfrm>
            <a:off x="591230" y="1270472"/>
            <a:ext cx="10905082" cy="443198"/>
          </a:xfrm>
          <a:prstGeom prst="rect">
            <a:avLst/>
          </a:prstGeom>
          <a:noFill/>
        </p:spPr>
        <p:txBody>
          <a:bodyPr wrap="square" lIns="0" tIns="0" rIns="0" bIns="0" rtlCol="0">
            <a:spAutoFit/>
          </a:bodyPr>
          <a:lstStyle/>
          <a:p>
            <a:pPr marL="154800" lvl="1" indent="0" defTabSz="786373">
              <a:spcAft>
                <a:spcPts val="600"/>
              </a:spcAft>
              <a:buNone/>
            </a:pPr>
            <a:r>
              <a:rPr lang="en-US" kern="1200">
                <a:solidFill>
                  <a:schemeClr val="tx1"/>
                </a:solidFill>
                <a:latin typeface="Fira Sans Light" panose="020B0403050000020004" pitchFamily="34" charset="0"/>
              </a:rPr>
              <a:t>DUAL helps carriers do more. Our dedicated capacity management teams </a:t>
            </a:r>
            <a:r>
              <a:rPr lang="en-US">
                <a:latin typeface="Fira Sans Light" panose="020B0403050000020004" pitchFamily="34" charset="0"/>
              </a:rPr>
              <a:t>leads us as stewards of your capital. As we both continue to grow, you can rest assured that we have your bottom line in mind.</a:t>
            </a:r>
            <a:endParaRPr lang="en-US" kern="1200">
              <a:solidFill>
                <a:schemeClr val="tx1"/>
              </a:solidFill>
              <a:latin typeface="Fira Sans Light" panose="020B0403050000020004" pitchFamily="34" charset="0"/>
            </a:endParaRPr>
          </a:p>
        </p:txBody>
      </p:sp>
      <p:sp>
        <p:nvSpPr>
          <p:cNvPr id="7" name="TextBox 6">
            <a:extLst>
              <a:ext uri="{FF2B5EF4-FFF2-40B4-BE49-F238E27FC236}">
                <a16:creationId xmlns:a16="http://schemas.microsoft.com/office/drawing/2014/main" id="{B58FCF4A-D759-57AE-11ED-3167374850E5}"/>
              </a:ext>
            </a:extLst>
          </p:cNvPr>
          <p:cNvSpPr txBox="1"/>
          <p:nvPr/>
        </p:nvSpPr>
        <p:spPr>
          <a:xfrm>
            <a:off x="4461351" y="5157581"/>
            <a:ext cx="3383280" cy="276999"/>
          </a:xfrm>
          <a:prstGeom prst="rect">
            <a:avLst/>
          </a:prstGeom>
          <a:noFill/>
        </p:spPr>
        <p:txBody>
          <a:bodyPr wrap="square" lIns="0" tIns="0" rIns="0" bIns="0" rtlCol="0">
            <a:spAutoFit/>
          </a:bodyPr>
          <a:lstStyle/>
          <a:p>
            <a:pPr algn="ctr"/>
            <a:r>
              <a:rPr lang="en-US" sz="2000" b="1">
                <a:solidFill>
                  <a:schemeClr val="accent1"/>
                </a:solidFill>
                <a:latin typeface="Fira Sans ExtraBold" panose="020B0903050000020004" pitchFamily="34" charset="0"/>
              </a:rPr>
              <a:t>Digital innovation</a:t>
            </a:r>
          </a:p>
        </p:txBody>
      </p:sp>
      <p:sp>
        <p:nvSpPr>
          <p:cNvPr id="15" name="TextBox 14">
            <a:extLst>
              <a:ext uri="{FF2B5EF4-FFF2-40B4-BE49-F238E27FC236}">
                <a16:creationId xmlns:a16="http://schemas.microsoft.com/office/drawing/2014/main" id="{230B6B73-E050-9015-A796-8ED60C7DC4B5}"/>
              </a:ext>
            </a:extLst>
          </p:cNvPr>
          <p:cNvSpPr txBox="1"/>
          <p:nvPr/>
        </p:nvSpPr>
        <p:spPr>
          <a:xfrm>
            <a:off x="8203396" y="5157581"/>
            <a:ext cx="3383280" cy="276999"/>
          </a:xfrm>
          <a:prstGeom prst="rect">
            <a:avLst/>
          </a:prstGeom>
          <a:noFill/>
        </p:spPr>
        <p:txBody>
          <a:bodyPr wrap="square" lIns="0" tIns="0" rIns="0" bIns="0" rtlCol="0">
            <a:spAutoFit/>
          </a:bodyPr>
          <a:lstStyle/>
          <a:p>
            <a:pPr algn="ctr"/>
            <a:r>
              <a:rPr lang="en-US" sz="2000" b="1">
                <a:solidFill>
                  <a:schemeClr val="accent1"/>
                </a:solidFill>
                <a:latin typeface="Fira Sans ExtraBold" panose="020B0903050000020004" pitchFamily="34" charset="0"/>
              </a:rPr>
              <a:t>Controlled tower of capacity</a:t>
            </a:r>
          </a:p>
        </p:txBody>
      </p:sp>
      <p:sp>
        <p:nvSpPr>
          <p:cNvPr id="20" name="TextBox 19">
            <a:extLst>
              <a:ext uri="{FF2B5EF4-FFF2-40B4-BE49-F238E27FC236}">
                <a16:creationId xmlns:a16="http://schemas.microsoft.com/office/drawing/2014/main" id="{7ECA40A0-71B3-D420-2B75-FE90AABBC124}"/>
              </a:ext>
            </a:extLst>
          </p:cNvPr>
          <p:cNvSpPr txBox="1"/>
          <p:nvPr/>
        </p:nvSpPr>
        <p:spPr>
          <a:xfrm>
            <a:off x="8294836" y="5435549"/>
            <a:ext cx="3200400" cy="480131"/>
          </a:xfrm>
          <a:prstGeom prst="rect">
            <a:avLst/>
          </a:prstGeom>
          <a:noFill/>
        </p:spPr>
        <p:txBody>
          <a:bodyPr wrap="square">
            <a:spAutoFit/>
          </a:bodyPr>
          <a:lstStyle/>
          <a:p>
            <a:pPr marL="0" lvl="1" indent="0" algn="ctr" defTabSz="711200">
              <a:lnSpc>
                <a:spcPct val="90000"/>
              </a:lnSpc>
              <a:spcBef>
                <a:spcPct val="0"/>
              </a:spcBef>
              <a:spcAft>
                <a:spcPct val="20000"/>
              </a:spcAft>
              <a:buNone/>
            </a:pPr>
            <a:r>
              <a:rPr lang="en-US" sz="1400">
                <a:latin typeface="Fira Sans Light" panose="020B0403050000020004" pitchFamily="34" charset="0"/>
              </a:rPr>
              <a:t>Managed portfolios from market of available quality risks</a:t>
            </a:r>
            <a:endParaRPr lang="en-US" sz="1400" kern="1200">
              <a:latin typeface="Fira Sans Light" panose="020B0403050000020004" pitchFamily="34" charset="0"/>
            </a:endParaRPr>
          </a:p>
        </p:txBody>
      </p:sp>
      <p:sp>
        <p:nvSpPr>
          <p:cNvPr id="25" name="TextBox 24">
            <a:extLst>
              <a:ext uri="{FF2B5EF4-FFF2-40B4-BE49-F238E27FC236}">
                <a16:creationId xmlns:a16="http://schemas.microsoft.com/office/drawing/2014/main" id="{2E32B350-33D9-1FA0-935F-C55EF6BB6FBF}"/>
              </a:ext>
            </a:extLst>
          </p:cNvPr>
          <p:cNvSpPr txBox="1"/>
          <p:nvPr/>
        </p:nvSpPr>
        <p:spPr>
          <a:xfrm>
            <a:off x="4552791" y="5435549"/>
            <a:ext cx="3200400" cy="480131"/>
          </a:xfrm>
          <a:prstGeom prst="rect">
            <a:avLst/>
          </a:prstGeom>
          <a:noFill/>
        </p:spPr>
        <p:txBody>
          <a:bodyPr wrap="square">
            <a:spAutoFit/>
          </a:bodyPr>
          <a:lstStyle/>
          <a:p>
            <a:pPr marL="0" lvl="1" indent="0" algn="ctr" defTabSz="711200">
              <a:lnSpc>
                <a:spcPct val="90000"/>
              </a:lnSpc>
              <a:spcBef>
                <a:spcPct val="0"/>
              </a:spcBef>
              <a:spcAft>
                <a:spcPct val="20000"/>
              </a:spcAft>
              <a:buNone/>
            </a:pPr>
            <a:r>
              <a:rPr lang="en-US" sz="1400">
                <a:latin typeface="Fira Sans Light" panose="020B0403050000020004" pitchFamily="34" charset="0"/>
              </a:rPr>
              <a:t>M</a:t>
            </a:r>
            <a:r>
              <a:rPr lang="en-US" sz="1400" kern="1200">
                <a:latin typeface="Fira Sans Light" panose="020B0403050000020004" pitchFamily="34" charset="0"/>
              </a:rPr>
              <a:t>arketing-leading technology powering sustainable growth</a:t>
            </a:r>
          </a:p>
        </p:txBody>
      </p:sp>
      <p:pic>
        <p:nvPicPr>
          <p:cNvPr id="2" name="Graphic 1">
            <a:extLst>
              <a:ext uri="{FF2B5EF4-FFF2-40B4-BE49-F238E27FC236}">
                <a16:creationId xmlns:a16="http://schemas.microsoft.com/office/drawing/2014/main" id="{8808D15D-2267-3D23-A8DC-F2E059EF45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0913" y="2248628"/>
            <a:ext cx="560070" cy="640080"/>
          </a:xfrm>
          <a:prstGeom prst="rect">
            <a:avLst/>
          </a:prstGeom>
        </p:spPr>
      </p:pic>
      <p:pic>
        <p:nvPicPr>
          <p:cNvPr id="6" name="Graphic 5">
            <a:extLst>
              <a:ext uri="{FF2B5EF4-FFF2-40B4-BE49-F238E27FC236}">
                <a16:creationId xmlns:a16="http://schemas.microsoft.com/office/drawing/2014/main" id="{64715432-FE8F-2178-CA30-8AE61789CC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0908" y="4370450"/>
            <a:ext cx="640080" cy="640080"/>
          </a:xfrm>
          <a:prstGeom prst="rect">
            <a:avLst/>
          </a:prstGeom>
        </p:spPr>
      </p:pic>
      <p:pic>
        <p:nvPicPr>
          <p:cNvPr id="11" name="Graphic 10">
            <a:extLst>
              <a:ext uri="{FF2B5EF4-FFF2-40B4-BE49-F238E27FC236}">
                <a16:creationId xmlns:a16="http://schemas.microsoft.com/office/drawing/2014/main" id="{02F003C6-A3B5-58A4-F8D8-4DFBB94439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37952" y="2244012"/>
            <a:ext cx="640080" cy="640080"/>
          </a:xfrm>
          <a:prstGeom prst="rect">
            <a:avLst/>
          </a:prstGeom>
        </p:spPr>
      </p:pic>
      <p:pic>
        <p:nvPicPr>
          <p:cNvPr id="18" name="Graphic 17">
            <a:extLst>
              <a:ext uri="{FF2B5EF4-FFF2-40B4-BE49-F238E27FC236}">
                <a16:creationId xmlns:a16="http://schemas.microsoft.com/office/drawing/2014/main" id="{0A868BAF-0390-EB05-B64C-DDC5959716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34991" y="2246009"/>
            <a:ext cx="720090" cy="640080"/>
          </a:xfrm>
          <a:prstGeom prst="rect">
            <a:avLst/>
          </a:prstGeom>
        </p:spPr>
      </p:pic>
      <p:pic>
        <p:nvPicPr>
          <p:cNvPr id="23" name="Graphic 22">
            <a:extLst>
              <a:ext uri="{FF2B5EF4-FFF2-40B4-BE49-F238E27FC236}">
                <a16:creationId xmlns:a16="http://schemas.microsoft.com/office/drawing/2014/main" id="{A8261183-5BEF-9595-15AB-49B64A2D80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15001" y="4370450"/>
            <a:ext cx="560070" cy="640080"/>
          </a:xfrm>
          <a:prstGeom prst="rect">
            <a:avLst/>
          </a:prstGeom>
        </p:spPr>
      </p:pic>
      <p:pic>
        <p:nvPicPr>
          <p:cNvPr id="28" name="Graphic 27">
            <a:extLst>
              <a:ext uri="{FF2B5EF4-FFF2-40B4-BE49-F238E27FC236}">
                <a16:creationId xmlns:a16="http://schemas.microsoft.com/office/drawing/2014/main" id="{FF77EE0B-B848-D16A-06E1-E808403C50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32951" y="4370450"/>
            <a:ext cx="640080" cy="640080"/>
          </a:xfrm>
          <a:prstGeom prst="rect">
            <a:avLst/>
          </a:prstGeom>
        </p:spPr>
      </p:pic>
      <p:sp>
        <p:nvSpPr>
          <p:cNvPr id="36" name="Footer Placeholder 35">
            <a:extLst>
              <a:ext uri="{FF2B5EF4-FFF2-40B4-BE49-F238E27FC236}">
                <a16:creationId xmlns:a16="http://schemas.microsoft.com/office/drawing/2014/main" id="{7509716E-6734-7AD3-9F87-0B09730AECB6}"/>
              </a:ext>
            </a:extLst>
          </p:cNvPr>
          <p:cNvSpPr>
            <a:spLocks noGrp="1"/>
          </p:cNvSpPr>
          <p:nvPr>
            <p:ph type="ftr" sz="quarter" idx="10"/>
          </p:nvPr>
        </p:nvSpPr>
        <p:spPr/>
        <p:txBody>
          <a:bodyPr/>
          <a:lstStyle/>
          <a:p>
            <a:r>
              <a:rPr lang="en-US" noProof="0">
                <a:latin typeface="Fira Sans Light" panose="020B0403050000020004" pitchFamily="34" charset="0"/>
              </a:rPr>
              <a:t>DUAL North America, Inc. confidential content </a:t>
            </a:r>
            <a:endParaRPr lang="en-GB" noProof="0">
              <a:latin typeface="Fira Sans Light" panose="020B0403050000020004" pitchFamily="34" charset="0"/>
            </a:endParaRPr>
          </a:p>
        </p:txBody>
      </p:sp>
      <p:sp>
        <p:nvSpPr>
          <p:cNvPr id="37" name="Slide Number Placeholder 36">
            <a:extLst>
              <a:ext uri="{FF2B5EF4-FFF2-40B4-BE49-F238E27FC236}">
                <a16:creationId xmlns:a16="http://schemas.microsoft.com/office/drawing/2014/main" id="{1C9BA7E0-D888-D190-A979-2CD983A43C7B}"/>
              </a:ext>
            </a:extLst>
          </p:cNvPr>
          <p:cNvSpPr>
            <a:spLocks noGrp="1"/>
          </p:cNvSpPr>
          <p:nvPr>
            <p:ph type="sldNum" sz="quarter" idx="11"/>
          </p:nvPr>
        </p:nvSpPr>
        <p:spPr/>
        <p:txBody>
          <a:bodyPr/>
          <a:lstStyle/>
          <a:p>
            <a:fld id="{45CD7037-63ED-4C9C-B3C0-280B1476C481}" type="slidenum">
              <a:rPr lang="en-GB" noProof="0" smtClean="0"/>
              <a:pPr/>
              <a:t>14</a:t>
            </a:fld>
            <a:endParaRPr lang="en-GB" noProof="0"/>
          </a:p>
        </p:txBody>
      </p:sp>
    </p:spTree>
    <p:extLst>
      <p:ext uri="{BB962C8B-B14F-4D97-AF65-F5344CB8AC3E}">
        <p14:creationId xmlns:p14="http://schemas.microsoft.com/office/powerpoint/2010/main" val="4294798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28B7AF-7614-5340-1D3C-BD91E21546C3}"/>
              </a:ext>
            </a:extLst>
          </p:cNvPr>
          <p:cNvSpPr>
            <a:spLocks noGrp="1"/>
          </p:cNvSpPr>
          <p:nvPr>
            <p:ph type="sldNum" sz="quarter" idx="11"/>
          </p:nvPr>
        </p:nvSpPr>
        <p:spPr/>
        <p:txBody>
          <a:bodyPr/>
          <a:lstStyle/>
          <a:p>
            <a:fld id="{45CD7037-63ED-4C9C-B3C0-280B1476C481}" type="slidenum">
              <a:rPr lang="en-GB" noProof="0" smtClean="0"/>
              <a:pPr/>
              <a:t>15</a:t>
            </a:fld>
            <a:endParaRPr lang="en-GB" noProof="0"/>
          </a:p>
        </p:txBody>
      </p:sp>
      <p:sp>
        <p:nvSpPr>
          <p:cNvPr id="39" name="Footer Placeholder 2">
            <a:extLst>
              <a:ext uri="{FF2B5EF4-FFF2-40B4-BE49-F238E27FC236}">
                <a16:creationId xmlns:a16="http://schemas.microsoft.com/office/drawing/2014/main" id="{CDE6D817-90D7-9017-CE4A-01AE2FE98BE0}"/>
              </a:ext>
            </a:extLst>
          </p:cNvPr>
          <p:cNvSpPr>
            <a:spLocks noGrp="1"/>
          </p:cNvSpPr>
          <p:nvPr>
            <p:ph type="ftr" sz="quarter" idx="10"/>
          </p:nvPr>
        </p:nvSpPr>
        <p:spPr/>
        <p:txBody>
          <a:bodyPr/>
          <a:lstStyle/>
          <a:p>
            <a:r>
              <a:rPr lang="en-US" noProof="0" dirty="0">
                <a:latin typeface="Fira Sans Light" panose="020B0403050000020004" pitchFamily="34" charset="0"/>
              </a:rPr>
              <a:t>DUAL North America, Inc. confidential content</a:t>
            </a:r>
            <a:endParaRPr lang="en-GB" noProof="0" dirty="0">
              <a:latin typeface="Fira Sans Light" panose="020B0403050000020004" pitchFamily="34" charset="0"/>
            </a:endParaRPr>
          </a:p>
          <a:p>
            <a:endParaRPr lang="en-GB" noProof="0" dirty="0">
              <a:latin typeface="Fira Sans Light" panose="020B0403050000020004" pitchFamily="34" charset="0"/>
            </a:endParaRPr>
          </a:p>
        </p:txBody>
      </p:sp>
      <p:sp>
        <p:nvSpPr>
          <p:cNvPr id="2" name="Title 1">
            <a:extLst>
              <a:ext uri="{FF2B5EF4-FFF2-40B4-BE49-F238E27FC236}">
                <a16:creationId xmlns:a16="http://schemas.microsoft.com/office/drawing/2014/main" id="{9D983765-3249-22AE-5604-F051FB6787C4}"/>
              </a:ext>
            </a:extLst>
          </p:cNvPr>
          <p:cNvSpPr>
            <a:spLocks noGrp="1"/>
          </p:cNvSpPr>
          <p:nvPr>
            <p:ph type="title"/>
          </p:nvPr>
        </p:nvSpPr>
        <p:spPr/>
        <p:txBody>
          <a:bodyPr/>
          <a:lstStyle/>
          <a:p>
            <a:r>
              <a:rPr lang="en-US" sz="3600" dirty="0">
                <a:latin typeface="Fira Sans ExtraBold"/>
              </a:rPr>
              <a:t>Data-driven Underwriting</a:t>
            </a:r>
          </a:p>
        </p:txBody>
      </p:sp>
      <p:sp>
        <p:nvSpPr>
          <p:cNvPr id="4" name="Rectangle: Rounded Corners 3">
            <a:extLst>
              <a:ext uri="{FF2B5EF4-FFF2-40B4-BE49-F238E27FC236}">
                <a16:creationId xmlns:a16="http://schemas.microsoft.com/office/drawing/2014/main" id="{2433342A-8C59-0A20-78A0-A7943249F64F}"/>
              </a:ext>
            </a:extLst>
          </p:cNvPr>
          <p:cNvSpPr>
            <a:spLocks noChangeAspect="1"/>
          </p:cNvSpPr>
          <p:nvPr/>
        </p:nvSpPr>
        <p:spPr>
          <a:xfrm>
            <a:off x="8272130" y="1435395"/>
            <a:ext cx="3238976" cy="4518953"/>
          </a:xfrm>
          <a:prstGeom prst="roundRect">
            <a:avLst>
              <a:gd name="adj" fmla="val 69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latin typeface="Fira Sans Light" panose="020B0403050000020004" pitchFamily="34" charset="0"/>
              <a:ea typeface="Fira Sans ExtraBold" panose="020B0903050000020004" pitchFamily="34" charset="0"/>
            </a:endParaRPr>
          </a:p>
        </p:txBody>
      </p:sp>
      <p:sp>
        <p:nvSpPr>
          <p:cNvPr id="3" name="TextBox 2">
            <a:extLst>
              <a:ext uri="{FF2B5EF4-FFF2-40B4-BE49-F238E27FC236}">
                <a16:creationId xmlns:a16="http://schemas.microsoft.com/office/drawing/2014/main" id="{2C2A6352-66EB-928A-5BF2-DF79B97FD5E2}"/>
              </a:ext>
            </a:extLst>
          </p:cNvPr>
          <p:cNvSpPr txBox="1"/>
          <p:nvPr/>
        </p:nvSpPr>
        <p:spPr>
          <a:xfrm>
            <a:off x="8777776" y="3136368"/>
            <a:ext cx="2322417" cy="553998"/>
          </a:xfrm>
          <a:prstGeom prst="rect">
            <a:avLst/>
          </a:prstGeom>
          <a:noFill/>
        </p:spPr>
        <p:txBody>
          <a:bodyPr wrap="square" lIns="0" tIns="0" rIns="0" bIns="0" rtlCol="0">
            <a:spAutoFit/>
          </a:bodyPr>
          <a:lstStyle/>
          <a:p>
            <a:pPr marL="0" marR="0" lvl="0" indent="0" algn="ctr" defTabSz="91438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Fira Sans ExtraBold" panose="020B0903050000020004" pitchFamily="34" charset="0"/>
                <a:ea typeface="Fira Sans ExtraBold" panose="020B0903050000020004" pitchFamily="34" charset="0"/>
                <a:cs typeface="+mn-cs"/>
              </a:rPr>
              <a:t>DUAL’s Data team can also:</a:t>
            </a:r>
          </a:p>
        </p:txBody>
      </p:sp>
      <p:sp>
        <p:nvSpPr>
          <p:cNvPr id="5" name="TextBox 4">
            <a:extLst>
              <a:ext uri="{FF2B5EF4-FFF2-40B4-BE49-F238E27FC236}">
                <a16:creationId xmlns:a16="http://schemas.microsoft.com/office/drawing/2014/main" id="{F16FBCA3-9FC2-4416-C90F-44B6242AE5CD}"/>
              </a:ext>
            </a:extLst>
          </p:cNvPr>
          <p:cNvSpPr txBox="1"/>
          <p:nvPr/>
        </p:nvSpPr>
        <p:spPr>
          <a:xfrm>
            <a:off x="8733153" y="4038014"/>
            <a:ext cx="2665582" cy="1400383"/>
          </a:xfrm>
          <a:prstGeom prst="rect">
            <a:avLst/>
          </a:prstGeom>
          <a:noFill/>
        </p:spPr>
        <p:txBody>
          <a:bodyPr wrap="square" lIns="0" tIns="0" rIns="0" bIns="0" rtlCol="0">
            <a:spAutoFit/>
          </a:bodyPr>
          <a:lstStyle/>
          <a:p>
            <a:pPr marL="342900" marR="0" lvl="0" indent="-342900" algn="l" defTabSz="914387" rtl="0" eaLnBrk="1" fontAlgn="auto" latinLnBrk="0" hangingPunct="1">
              <a:lnSpc>
                <a:spcPct val="90000"/>
              </a:lnSpc>
              <a:spcBef>
                <a:spcPts val="600"/>
              </a:spcBef>
              <a:spcAft>
                <a:spcPts val="0"/>
              </a:spcAft>
              <a:buClr>
                <a:schemeClr val="bg1"/>
              </a:buClr>
              <a:buSzPct val="125000"/>
              <a:buFont typeface="Fira Sans Light" panose="020B04030500000200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ira Sans Light" panose="020B0403050000020004" pitchFamily="34" charset="0"/>
                <a:ea typeface="Fira Sans ExtraBold" panose="020B0903050000020004" pitchFamily="34" charset="0"/>
                <a:cs typeface="+mn-cs"/>
              </a:rPr>
              <a:t>Build Proprietary Software </a:t>
            </a:r>
          </a:p>
          <a:p>
            <a:pPr marL="342900" marR="0" lvl="0" indent="-342900" algn="l" defTabSz="914387" rtl="0" eaLnBrk="1" fontAlgn="auto" latinLnBrk="0" hangingPunct="1">
              <a:lnSpc>
                <a:spcPct val="90000"/>
              </a:lnSpc>
              <a:spcBef>
                <a:spcPts val="600"/>
              </a:spcBef>
              <a:spcAft>
                <a:spcPts val="0"/>
              </a:spcAft>
              <a:buClr>
                <a:schemeClr val="bg1"/>
              </a:buClr>
              <a:buSzPct val="125000"/>
              <a:buFont typeface="Fira Sans Light" panose="020B04030500000200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ira Sans Light" panose="020B0403050000020004" pitchFamily="34" charset="0"/>
                <a:ea typeface="Fira Sans ExtraBold" panose="020B0903050000020004" pitchFamily="34" charset="0"/>
                <a:cs typeface="+mn-cs"/>
              </a:rPr>
              <a:t>Manage Custom Software</a:t>
            </a:r>
          </a:p>
          <a:p>
            <a:pPr marL="342900" marR="0" lvl="0" indent="-342900" algn="l" defTabSz="914387" rtl="0" eaLnBrk="1" fontAlgn="auto" latinLnBrk="0" hangingPunct="1">
              <a:lnSpc>
                <a:spcPct val="90000"/>
              </a:lnSpc>
              <a:spcBef>
                <a:spcPts val="600"/>
              </a:spcBef>
              <a:spcAft>
                <a:spcPts val="0"/>
              </a:spcAft>
              <a:buClr>
                <a:schemeClr val="bg1"/>
              </a:buClr>
              <a:buSzPct val="125000"/>
              <a:buFont typeface="Fira Sans Light" panose="020B04030500000200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ira Sans Light" panose="020B0403050000020004" pitchFamily="34" charset="0"/>
                <a:ea typeface="Fira Sans ExtraBold" panose="020B0903050000020004" pitchFamily="34" charset="0"/>
                <a:cs typeface="+mn-cs"/>
              </a:rPr>
              <a:t>Create Unique APIs</a:t>
            </a:r>
          </a:p>
        </p:txBody>
      </p:sp>
      <p:pic>
        <p:nvPicPr>
          <p:cNvPr id="14" name="Graphic 13">
            <a:extLst>
              <a:ext uri="{FF2B5EF4-FFF2-40B4-BE49-F238E27FC236}">
                <a16:creationId xmlns:a16="http://schemas.microsoft.com/office/drawing/2014/main" id="{3AB53738-DE01-0139-5E65-658A7A7BC7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48037" y="1860881"/>
            <a:ext cx="1063917" cy="945704"/>
          </a:xfrm>
          <a:prstGeom prst="rect">
            <a:avLst/>
          </a:prstGeom>
        </p:spPr>
      </p:pic>
      <p:grpSp>
        <p:nvGrpSpPr>
          <p:cNvPr id="25" name="Group 24">
            <a:extLst>
              <a:ext uri="{FF2B5EF4-FFF2-40B4-BE49-F238E27FC236}">
                <a16:creationId xmlns:a16="http://schemas.microsoft.com/office/drawing/2014/main" id="{E37F455A-5D70-B356-B3CF-4D2708089696}"/>
              </a:ext>
            </a:extLst>
          </p:cNvPr>
          <p:cNvGrpSpPr/>
          <p:nvPr/>
        </p:nvGrpSpPr>
        <p:grpSpPr>
          <a:xfrm>
            <a:off x="768001" y="1584208"/>
            <a:ext cx="6426883" cy="1061390"/>
            <a:chOff x="768001" y="1584208"/>
            <a:chExt cx="6426883" cy="1061390"/>
          </a:xfrm>
        </p:grpSpPr>
        <p:sp>
          <p:nvSpPr>
            <p:cNvPr id="22" name="TextBox 21">
              <a:extLst>
                <a:ext uri="{FF2B5EF4-FFF2-40B4-BE49-F238E27FC236}">
                  <a16:creationId xmlns:a16="http://schemas.microsoft.com/office/drawing/2014/main" id="{3ABE8BFD-B55C-3A8F-CF2A-73790234DA03}"/>
                </a:ext>
              </a:extLst>
            </p:cNvPr>
            <p:cNvSpPr txBox="1">
              <a:spLocks noChangeAspect="1"/>
            </p:cNvSpPr>
            <p:nvPr/>
          </p:nvSpPr>
          <p:spPr>
            <a:xfrm>
              <a:off x="1580046" y="1980801"/>
              <a:ext cx="5614838" cy="664797"/>
            </a:xfrm>
            <a:prstGeom prst="rect">
              <a:avLst/>
            </a:prstGeom>
            <a:noFill/>
          </p:spPr>
          <p:txBody>
            <a:bodyPr wrap="square" lIns="0" tIns="0" rIns="0" bIns="0" rtlCol="0">
              <a:spAutoFit/>
            </a:bodyPr>
            <a:lstStyle/>
            <a:p>
              <a:r>
                <a:rPr lang="en-US" b="0" dirty="0">
                  <a:latin typeface="Fira Sans Light" panose="020B0403050000020004" pitchFamily="34" charset="0"/>
                  <a:ea typeface="Fira Sans Light" panose="020B0403050000020004" pitchFamily="34" charset="0"/>
                </a:rPr>
                <a:t>One universal source of data across all DUAL North America programs and entities provides a consistent view of our business.</a:t>
              </a:r>
            </a:p>
          </p:txBody>
        </p:sp>
        <p:sp>
          <p:nvSpPr>
            <p:cNvPr id="11" name="TextBox 10">
              <a:extLst>
                <a:ext uri="{FF2B5EF4-FFF2-40B4-BE49-F238E27FC236}">
                  <a16:creationId xmlns:a16="http://schemas.microsoft.com/office/drawing/2014/main" id="{CDEE034B-335B-5E43-CDF8-50F11308C332}"/>
                </a:ext>
              </a:extLst>
            </p:cNvPr>
            <p:cNvSpPr txBox="1"/>
            <p:nvPr/>
          </p:nvSpPr>
          <p:spPr>
            <a:xfrm>
              <a:off x="1494795" y="1614124"/>
              <a:ext cx="2550394" cy="369332"/>
            </a:xfrm>
            <a:prstGeom prst="rect">
              <a:avLst/>
            </a:prstGeom>
            <a:noFill/>
          </p:spPr>
          <p:txBody>
            <a:bodyPr wrap="square">
              <a:spAutoFit/>
            </a:bodyPr>
            <a:lstStyle/>
            <a:p>
              <a:r>
                <a:rPr lang="en-US" sz="2000" dirty="0">
                  <a:latin typeface="Fira Sans ExtraBold" panose="020B0903050000020004" pitchFamily="34" charset="0"/>
                  <a:ea typeface="Fira Sans ExtraBold" panose="020B0903050000020004" pitchFamily="34" charset="0"/>
                </a:rPr>
                <a:t>Data Warehouse</a:t>
              </a:r>
            </a:p>
          </p:txBody>
        </p:sp>
        <p:pic>
          <p:nvPicPr>
            <p:cNvPr id="16" name="Graphic 15">
              <a:extLst>
                <a:ext uri="{FF2B5EF4-FFF2-40B4-BE49-F238E27FC236}">
                  <a16:creationId xmlns:a16="http://schemas.microsoft.com/office/drawing/2014/main" id="{A4B8594D-E397-62F1-4F76-708755B27C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8001" y="1584208"/>
              <a:ext cx="457200" cy="457200"/>
            </a:xfrm>
            <a:prstGeom prst="rect">
              <a:avLst/>
            </a:prstGeom>
          </p:spPr>
        </p:pic>
      </p:grpSp>
      <p:grpSp>
        <p:nvGrpSpPr>
          <p:cNvPr id="20" name="Group 19">
            <a:extLst>
              <a:ext uri="{FF2B5EF4-FFF2-40B4-BE49-F238E27FC236}">
                <a16:creationId xmlns:a16="http://schemas.microsoft.com/office/drawing/2014/main" id="{AD08A3D4-222A-9CC3-FC44-842C5F467EAF}"/>
              </a:ext>
            </a:extLst>
          </p:cNvPr>
          <p:cNvGrpSpPr/>
          <p:nvPr/>
        </p:nvGrpSpPr>
        <p:grpSpPr>
          <a:xfrm>
            <a:off x="768001" y="2884846"/>
            <a:ext cx="7011051" cy="1121997"/>
            <a:chOff x="768001" y="2842805"/>
            <a:chExt cx="7011051" cy="1121997"/>
          </a:xfrm>
        </p:grpSpPr>
        <p:sp>
          <p:nvSpPr>
            <p:cNvPr id="23" name="TextBox 22">
              <a:extLst>
                <a:ext uri="{FF2B5EF4-FFF2-40B4-BE49-F238E27FC236}">
                  <a16:creationId xmlns:a16="http://schemas.microsoft.com/office/drawing/2014/main" id="{23923041-A75D-8E90-313C-D089FDD0D247}"/>
                </a:ext>
              </a:extLst>
            </p:cNvPr>
            <p:cNvSpPr txBox="1">
              <a:spLocks noChangeAspect="1"/>
            </p:cNvSpPr>
            <p:nvPr/>
          </p:nvSpPr>
          <p:spPr>
            <a:xfrm>
              <a:off x="1538262" y="3300005"/>
              <a:ext cx="6240790" cy="664797"/>
            </a:xfrm>
            <a:prstGeom prst="rect">
              <a:avLst/>
            </a:prstGeom>
            <a:noFill/>
          </p:spPr>
          <p:txBody>
            <a:bodyPr wrap="square" lIns="0" tIns="0" rIns="0" bIns="0" rtlCol="0">
              <a:spAutoFit/>
            </a:bodyPr>
            <a:lstStyle/>
            <a:p>
              <a:r>
                <a:rPr lang="en-US" b="0" dirty="0">
                  <a:latin typeface="Fira Sans Light" panose="020B0403050000020004" pitchFamily="34" charset="0"/>
                  <a:ea typeface="Fira Sans Light" panose="020B0403050000020004" pitchFamily="34" charset="0"/>
                </a:rPr>
                <a:t>Underwriting data including performance metrics, drilled down views of program makeup, geographic reach &amp; more </a:t>
              </a:r>
              <a:r>
                <a:rPr lang="en-US" dirty="0">
                  <a:latin typeface="Fira Sans Light" panose="020B0403050000020004" pitchFamily="34" charset="0"/>
                  <a:ea typeface="Fira Sans Light" panose="020B0403050000020004" pitchFamily="34" charset="0"/>
                </a:rPr>
                <a:t>available on demand in Microsoft Power BI.</a:t>
              </a:r>
              <a:endParaRPr lang="en-US" b="0" dirty="0">
                <a:latin typeface="Fira Sans Light" panose="020B0403050000020004" pitchFamily="34" charset="0"/>
                <a:ea typeface="Fira Sans Light" panose="020B0403050000020004" pitchFamily="34" charset="0"/>
              </a:endParaRPr>
            </a:p>
          </p:txBody>
        </p:sp>
        <p:sp>
          <p:nvSpPr>
            <p:cNvPr id="12" name="TextBox 11">
              <a:extLst>
                <a:ext uri="{FF2B5EF4-FFF2-40B4-BE49-F238E27FC236}">
                  <a16:creationId xmlns:a16="http://schemas.microsoft.com/office/drawing/2014/main" id="{7EA5F9F5-9564-0C4F-E6BF-4E4C4928DA09}"/>
                </a:ext>
              </a:extLst>
            </p:cNvPr>
            <p:cNvSpPr txBox="1"/>
            <p:nvPr/>
          </p:nvSpPr>
          <p:spPr>
            <a:xfrm>
              <a:off x="1451455" y="2913182"/>
              <a:ext cx="1866767" cy="369332"/>
            </a:xfrm>
            <a:prstGeom prst="rect">
              <a:avLst/>
            </a:prstGeom>
            <a:noFill/>
          </p:spPr>
          <p:txBody>
            <a:bodyPr wrap="square">
              <a:spAutoFit/>
            </a:bodyPr>
            <a:lstStyle/>
            <a:p>
              <a:r>
                <a:rPr lang="en-US" sz="2000" dirty="0">
                  <a:latin typeface="Fira Sans ExtraBold" panose="020B0903050000020004" pitchFamily="34" charset="0"/>
                  <a:ea typeface="Fira Sans ExtraBold" panose="020B0903050000020004" pitchFamily="34" charset="0"/>
                </a:rPr>
                <a:t>Power BI</a:t>
              </a:r>
            </a:p>
          </p:txBody>
        </p:sp>
        <p:pic>
          <p:nvPicPr>
            <p:cNvPr id="17" name="Graphic 16">
              <a:extLst>
                <a:ext uri="{FF2B5EF4-FFF2-40B4-BE49-F238E27FC236}">
                  <a16:creationId xmlns:a16="http://schemas.microsoft.com/office/drawing/2014/main" id="{8421DFF9-2475-1308-A27A-821C3090D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8001" y="2842805"/>
              <a:ext cx="457200" cy="457200"/>
            </a:xfrm>
            <a:prstGeom prst="rect">
              <a:avLst/>
            </a:prstGeom>
          </p:spPr>
        </p:pic>
      </p:grpSp>
      <p:grpSp>
        <p:nvGrpSpPr>
          <p:cNvPr id="19" name="Group 18">
            <a:extLst>
              <a:ext uri="{FF2B5EF4-FFF2-40B4-BE49-F238E27FC236}">
                <a16:creationId xmlns:a16="http://schemas.microsoft.com/office/drawing/2014/main" id="{ECB3160F-BC86-CFA1-B20E-712AE9DCE3B6}"/>
              </a:ext>
            </a:extLst>
          </p:cNvPr>
          <p:cNvGrpSpPr/>
          <p:nvPr/>
        </p:nvGrpSpPr>
        <p:grpSpPr>
          <a:xfrm>
            <a:off x="768001" y="4610109"/>
            <a:ext cx="6835957" cy="856803"/>
            <a:chOff x="768001" y="4443769"/>
            <a:chExt cx="6835957" cy="856803"/>
          </a:xfrm>
        </p:grpSpPr>
        <p:sp>
          <p:nvSpPr>
            <p:cNvPr id="31" name="TextBox 30">
              <a:extLst>
                <a:ext uri="{FF2B5EF4-FFF2-40B4-BE49-F238E27FC236}">
                  <a16:creationId xmlns:a16="http://schemas.microsoft.com/office/drawing/2014/main" id="{59013C47-407F-48C0-98DB-4CFD0D225623}"/>
                </a:ext>
              </a:extLst>
            </p:cNvPr>
            <p:cNvSpPr txBox="1">
              <a:spLocks noChangeAspect="1"/>
            </p:cNvSpPr>
            <p:nvPr/>
          </p:nvSpPr>
          <p:spPr>
            <a:xfrm>
              <a:off x="1489229" y="4857374"/>
              <a:ext cx="6114729" cy="443198"/>
            </a:xfrm>
            <a:prstGeom prst="rect">
              <a:avLst/>
            </a:prstGeom>
            <a:noFill/>
          </p:spPr>
          <p:txBody>
            <a:bodyPr wrap="square" lIns="0" tIns="0" rIns="0" bIns="0" rtlCol="0">
              <a:spAutoFit/>
            </a:bodyPr>
            <a:lstStyle/>
            <a:p>
              <a:r>
                <a:rPr lang="en-US" dirty="0">
                  <a:latin typeface="Fira Sans Light" panose="020B0403050000020004" pitchFamily="34" charset="0"/>
                  <a:ea typeface="Fira Sans Light" panose="020B0403050000020004" pitchFamily="34" charset="0"/>
                </a:rPr>
                <a:t>Our data team communicates and provides individualized reporting for all carrier partners on a regular basis.</a:t>
              </a:r>
            </a:p>
          </p:txBody>
        </p:sp>
        <p:sp>
          <p:nvSpPr>
            <p:cNvPr id="13" name="TextBox 12">
              <a:extLst>
                <a:ext uri="{FF2B5EF4-FFF2-40B4-BE49-F238E27FC236}">
                  <a16:creationId xmlns:a16="http://schemas.microsoft.com/office/drawing/2014/main" id="{295FB0DE-C69C-A0E9-AF5B-91F5E9CBC4BD}"/>
                </a:ext>
              </a:extLst>
            </p:cNvPr>
            <p:cNvSpPr txBox="1"/>
            <p:nvPr/>
          </p:nvSpPr>
          <p:spPr>
            <a:xfrm>
              <a:off x="1390242" y="4482500"/>
              <a:ext cx="4264611" cy="369332"/>
            </a:xfrm>
            <a:prstGeom prst="rect">
              <a:avLst/>
            </a:prstGeom>
            <a:noFill/>
          </p:spPr>
          <p:txBody>
            <a:bodyPr wrap="square">
              <a:spAutoFit/>
            </a:bodyPr>
            <a:lstStyle/>
            <a:p>
              <a:r>
                <a:rPr lang="en-US" sz="2000" dirty="0">
                  <a:latin typeface="Fira Sans ExtraBold" panose="020B0903050000020004" pitchFamily="34" charset="0"/>
                  <a:ea typeface="Fira Sans ExtraBold" panose="020B0903050000020004" pitchFamily="34" charset="0"/>
                </a:rPr>
                <a:t>Consistent Carrier Reporting</a:t>
              </a:r>
            </a:p>
          </p:txBody>
        </p:sp>
        <p:pic>
          <p:nvPicPr>
            <p:cNvPr id="18" name="Graphic 17">
              <a:extLst>
                <a:ext uri="{FF2B5EF4-FFF2-40B4-BE49-F238E27FC236}">
                  <a16:creationId xmlns:a16="http://schemas.microsoft.com/office/drawing/2014/main" id="{48DC2C7F-7F89-E02C-8F5F-E8EB07782F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8001" y="4443769"/>
              <a:ext cx="457200" cy="457200"/>
            </a:xfrm>
            <a:prstGeom prst="rect">
              <a:avLst/>
            </a:prstGeom>
          </p:spPr>
        </p:pic>
      </p:grpSp>
    </p:spTree>
    <p:extLst>
      <p:ext uri="{BB962C8B-B14F-4D97-AF65-F5344CB8AC3E}">
        <p14:creationId xmlns:p14="http://schemas.microsoft.com/office/powerpoint/2010/main" val="1823801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7E59AF-5C15-9C4E-2EE2-A2F81ED7C6D3}"/>
              </a:ext>
            </a:extLst>
          </p:cNvPr>
          <p:cNvSpPr>
            <a:spLocks noGrp="1"/>
          </p:cNvSpPr>
          <p:nvPr>
            <p:ph type="sldNum" sz="quarter" idx="11"/>
          </p:nvPr>
        </p:nvSpPr>
        <p:spPr/>
        <p:txBody>
          <a:bodyPr/>
          <a:lstStyle/>
          <a:p>
            <a:fld id="{45CD7037-63ED-4C9C-B3C0-280B1476C481}" type="slidenum">
              <a:rPr lang="en-GB" noProof="0" smtClean="0"/>
              <a:pPr/>
              <a:t>16</a:t>
            </a:fld>
            <a:endParaRPr lang="en-GB" noProof="0"/>
          </a:p>
        </p:txBody>
      </p:sp>
      <p:sp>
        <p:nvSpPr>
          <p:cNvPr id="3" name="Footer Placeholder 2">
            <a:extLst>
              <a:ext uri="{FF2B5EF4-FFF2-40B4-BE49-F238E27FC236}">
                <a16:creationId xmlns:a16="http://schemas.microsoft.com/office/drawing/2014/main" id="{D7DA5890-1377-CF99-BAED-C6A4EB63875D}"/>
              </a:ext>
            </a:extLst>
          </p:cNvPr>
          <p:cNvSpPr>
            <a:spLocks noGrp="1"/>
          </p:cNvSpPr>
          <p:nvPr>
            <p:ph type="ftr" sz="quarter" idx="10"/>
          </p:nvPr>
        </p:nvSpPr>
        <p:spPr>
          <a:xfrm>
            <a:off x="768001" y="6425350"/>
            <a:ext cx="7200000" cy="162000"/>
          </a:xfrm>
        </p:spPr>
        <p:txBody>
          <a:bodyPr/>
          <a:lstStyle/>
          <a:p>
            <a:r>
              <a:rPr lang="en-US" noProof="0" dirty="0">
                <a:latin typeface="Fira Sans Light" panose="020B0403050000020004" pitchFamily="34" charset="0"/>
              </a:rPr>
              <a:t>DUAL North America, Inc. confidential content </a:t>
            </a:r>
            <a:endParaRPr lang="en-GB" noProof="0" dirty="0">
              <a:latin typeface="Fira Sans Light" panose="020B0403050000020004" pitchFamily="34" charset="0"/>
            </a:endParaRPr>
          </a:p>
        </p:txBody>
      </p:sp>
      <p:sp>
        <p:nvSpPr>
          <p:cNvPr id="2" name="Title 1">
            <a:extLst>
              <a:ext uri="{FF2B5EF4-FFF2-40B4-BE49-F238E27FC236}">
                <a16:creationId xmlns:a16="http://schemas.microsoft.com/office/drawing/2014/main" id="{E2CE893F-5161-9CD8-4DEB-EA822E066169}"/>
              </a:ext>
            </a:extLst>
          </p:cNvPr>
          <p:cNvSpPr>
            <a:spLocks noGrp="1"/>
          </p:cNvSpPr>
          <p:nvPr>
            <p:ph type="title"/>
          </p:nvPr>
        </p:nvSpPr>
        <p:spPr/>
        <p:txBody>
          <a:bodyPr/>
          <a:lstStyle/>
          <a:p>
            <a:r>
              <a:rPr lang="en-US" sz="3600" dirty="0">
                <a:latin typeface="Fira Sans ExtraBold" panose="020B0903050000020004" pitchFamily="34" charset="0"/>
              </a:rPr>
              <a:t>Modeling</a:t>
            </a:r>
          </a:p>
        </p:txBody>
      </p:sp>
      <p:sp>
        <p:nvSpPr>
          <p:cNvPr id="34" name="Text Placeholder 33">
            <a:extLst>
              <a:ext uri="{FF2B5EF4-FFF2-40B4-BE49-F238E27FC236}">
                <a16:creationId xmlns:a16="http://schemas.microsoft.com/office/drawing/2014/main" id="{9AA744F6-6638-D34E-BA13-0CE934A8687B}"/>
              </a:ext>
            </a:extLst>
          </p:cNvPr>
          <p:cNvSpPr>
            <a:spLocks noGrp="1"/>
          </p:cNvSpPr>
          <p:nvPr>
            <p:ph idx="4294967295"/>
          </p:nvPr>
        </p:nvSpPr>
        <p:spPr>
          <a:xfrm>
            <a:off x="763390" y="1143000"/>
            <a:ext cx="10653909" cy="728663"/>
          </a:xfrm>
        </p:spPr>
        <p:txBody>
          <a:bodyPr/>
          <a:lstStyle/>
          <a:p>
            <a:r>
              <a:rPr lang="en-US" sz="1600" b="0">
                <a:solidFill>
                  <a:schemeClr val="tx1"/>
                </a:solidFill>
                <a:latin typeface="Fira Sans Light"/>
                <a:ea typeface="Fira Sans Light" panose="020B0403050000020004" pitchFamily="34" charset="0"/>
              </a:rPr>
              <a:t>Model results are the currency by which catastrophe risk is managed and traded. DUAL understands this and excels at providing our partners with optimized portfolios and the data and insights needed to trade in this space.</a:t>
            </a:r>
            <a:endParaRPr lang="en-US" sz="1800" b="0">
              <a:solidFill>
                <a:schemeClr val="tx1"/>
              </a:solidFill>
              <a:latin typeface="Fira Sans Light"/>
            </a:endParaRPr>
          </a:p>
        </p:txBody>
      </p:sp>
      <p:sp>
        <p:nvSpPr>
          <p:cNvPr id="29" name="Rectangle: Rounded Corners 28">
            <a:extLst>
              <a:ext uri="{FF2B5EF4-FFF2-40B4-BE49-F238E27FC236}">
                <a16:creationId xmlns:a16="http://schemas.microsoft.com/office/drawing/2014/main" id="{C8404ACB-C8D8-4FDE-1DEF-BB6DAC38531B}"/>
              </a:ext>
            </a:extLst>
          </p:cNvPr>
          <p:cNvSpPr/>
          <p:nvPr/>
        </p:nvSpPr>
        <p:spPr>
          <a:xfrm>
            <a:off x="609049" y="1824002"/>
            <a:ext cx="2455343" cy="4383898"/>
          </a:xfrm>
          <a:prstGeom prst="roundRect">
            <a:avLst>
              <a:gd name="adj" fmla="val 517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ea typeface="Calibri"/>
                <a:cs typeface="Calibri"/>
              </a:rPr>
              <a:t>z</a:t>
            </a:r>
            <a:endParaRPr lang="en-US" err="1">
              <a:solidFill>
                <a:schemeClr val="bg1"/>
              </a:solidFill>
            </a:endParaRPr>
          </a:p>
        </p:txBody>
      </p:sp>
      <p:sp>
        <p:nvSpPr>
          <p:cNvPr id="30" name="TextBox 29">
            <a:extLst>
              <a:ext uri="{FF2B5EF4-FFF2-40B4-BE49-F238E27FC236}">
                <a16:creationId xmlns:a16="http://schemas.microsoft.com/office/drawing/2014/main" id="{0F17C203-E9BC-7940-1D9A-E1B36C635AF9}"/>
              </a:ext>
            </a:extLst>
          </p:cNvPr>
          <p:cNvSpPr txBox="1"/>
          <p:nvPr/>
        </p:nvSpPr>
        <p:spPr>
          <a:xfrm>
            <a:off x="825953" y="2025733"/>
            <a:ext cx="2021534" cy="3402983"/>
          </a:xfrm>
          <a:prstGeom prst="rect">
            <a:avLst/>
          </a:prstGeom>
          <a:noFill/>
        </p:spPr>
        <p:txBody>
          <a:bodyPr wrap="square" lIns="0" tIns="0" rIns="0" bIns="0" rtlCol="0" anchor="t">
            <a:spAutoFit/>
          </a:bodyPr>
          <a:lstStyle/>
          <a:p>
            <a:pPr marL="0" marR="0" lvl="3" indent="0" algn="ctr" defTabSz="914387" rtl="0" eaLnBrk="1" fontAlgn="auto" latinLnBrk="0" hangingPunct="1">
              <a:lnSpc>
                <a:spcPct val="115000"/>
              </a:lnSpc>
              <a:spcBef>
                <a:spcPts val="600"/>
              </a:spcBef>
              <a:spcAft>
                <a:spcPts val="0"/>
              </a:spcAft>
              <a:buClrTx/>
              <a:buSzTx/>
              <a:buNone/>
              <a:tabLst/>
              <a:defRPr/>
            </a:pPr>
            <a:r>
              <a:rPr lang="en-US" sz="2000" dirty="0">
                <a:solidFill>
                  <a:schemeClr val="accent1"/>
                </a:solidFill>
                <a:latin typeface="Fira Sans ExtraBold"/>
                <a:ea typeface="Fira Sans Light" panose="020B0403050000020004" pitchFamily="34" charset="0"/>
                <a:cs typeface="Calibri"/>
              </a:rPr>
              <a:t>Investment</a:t>
            </a:r>
            <a:endParaRPr kumimoji="0" lang="en-US" sz="1300" i="0" u="none" strike="noStrike" kern="1200" cap="none" spc="0" normalizeH="0" baseline="0" noProof="0" dirty="0">
              <a:ln>
                <a:noFill/>
              </a:ln>
              <a:solidFill>
                <a:schemeClr val="accent1"/>
              </a:solidFill>
              <a:effectLst/>
              <a:uLnTx/>
              <a:uFillTx/>
              <a:latin typeface="Fira Sans ExtraBold" panose="020B0903050000020004" pitchFamily="34" charset="0"/>
              <a:ea typeface="Fira Sans Light" panose="020B0403050000020004" pitchFamily="34" charset="0"/>
              <a:cs typeface="Calibri" panose="020F0502020204030204" pitchFamily="34" charset="0"/>
            </a:endParaRPr>
          </a:p>
          <a:p>
            <a:pPr marL="342900" marR="0" lvl="3" indent="-342900" algn="l" defTabSz="914387" rtl="0" eaLnBrk="1" fontAlgn="auto" latinLnBrk="0" hangingPunct="1">
              <a:lnSpc>
                <a:spcPct val="115000"/>
              </a:lnSpc>
              <a:spcBef>
                <a:spcPts val="600"/>
              </a:spcBef>
              <a:spcAft>
                <a:spcPts val="0"/>
              </a:spcAft>
              <a:buClrTx/>
              <a:buSzTx/>
              <a:buFont typeface="Calibri" panose="020F0502020204030204" pitchFamily="34" charset="0"/>
              <a:buChar char="–"/>
              <a:tabLst/>
              <a:defRPr/>
            </a:pP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Team of 14, U.S. based, 100% full-time DUAL employees, 120 years of cumulative experience</a:t>
            </a:r>
          </a:p>
          <a:p>
            <a:pPr marL="342900" marR="0" lvl="3" indent="-342900" algn="l" defTabSz="914387" rtl="0" eaLnBrk="1" fontAlgn="auto" latinLnBrk="0" hangingPunct="1">
              <a:lnSpc>
                <a:spcPct val="115000"/>
              </a:lnSpc>
              <a:spcBef>
                <a:spcPts val="600"/>
              </a:spcBef>
              <a:spcAft>
                <a:spcPts val="0"/>
              </a:spcAft>
              <a:buClrTx/>
              <a:buSzTx/>
              <a:buFont typeface="Calibri" panose="020F0502020204030204" pitchFamily="34" charset="0"/>
              <a:buChar char="–"/>
              <a:tabLst/>
              <a:defRPr/>
            </a:pP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Two dedicated systems resources to build tools to increase insight and accuracy</a:t>
            </a:r>
          </a:p>
          <a:p>
            <a:pPr marL="342900" marR="0" lvl="3" indent="-342900" algn="l" defTabSz="914387" rtl="0" eaLnBrk="1" fontAlgn="auto" latinLnBrk="0" hangingPunct="1">
              <a:lnSpc>
                <a:spcPct val="115000"/>
              </a:lnSpc>
              <a:spcBef>
                <a:spcPts val="600"/>
              </a:spcBef>
              <a:spcAft>
                <a:spcPts val="0"/>
              </a:spcAft>
              <a:buClrTx/>
              <a:buSzTx/>
              <a:buFont typeface="Calibri" panose="020F0502020204030204" pitchFamily="34" charset="0"/>
              <a:buChar char="–"/>
              <a:tabLst/>
              <a:defRPr/>
            </a:pP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RMS, AIR and </a:t>
            </a:r>
            <a:r>
              <a:rPr kumimoji="0" lang="en-US" sz="1300" i="0" u="none" strike="noStrike" kern="1200" cap="none" spc="0" normalizeH="0" baseline="0" noProof="0" dirty="0" err="1">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KatRisk</a:t>
            </a: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 Models, e2Value Valuation</a:t>
            </a:r>
          </a:p>
        </p:txBody>
      </p:sp>
      <p:sp>
        <p:nvSpPr>
          <p:cNvPr id="8" name="Rectangle: Rounded Corners 7">
            <a:extLst>
              <a:ext uri="{FF2B5EF4-FFF2-40B4-BE49-F238E27FC236}">
                <a16:creationId xmlns:a16="http://schemas.microsoft.com/office/drawing/2014/main" id="{7F507B4D-7F42-B465-1629-80AE7B05892C}"/>
              </a:ext>
            </a:extLst>
          </p:cNvPr>
          <p:cNvSpPr/>
          <p:nvPr/>
        </p:nvSpPr>
        <p:spPr>
          <a:xfrm>
            <a:off x="3390771" y="1824002"/>
            <a:ext cx="2455343" cy="4383898"/>
          </a:xfrm>
          <a:prstGeom prst="roundRect">
            <a:avLst>
              <a:gd name="adj" fmla="val 517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32" name="TextBox 31">
            <a:extLst>
              <a:ext uri="{FF2B5EF4-FFF2-40B4-BE49-F238E27FC236}">
                <a16:creationId xmlns:a16="http://schemas.microsoft.com/office/drawing/2014/main" id="{81F26A7F-2616-EE4C-E000-CEBC348F8743}"/>
              </a:ext>
            </a:extLst>
          </p:cNvPr>
          <p:cNvSpPr txBox="1"/>
          <p:nvPr/>
        </p:nvSpPr>
        <p:spPr>
          <a:xfrm>
            <a:off x="3568265" y="2013472"/>
            <a:ext cx="2100355" cy="4022383"/>
          </a:xfrm>
          <a:prstGeom prst="rect">
            <a:avLst/>
          </a:prstGeom>
          <a:noFill/>
        </p:spPr>
        <p:txBody>
          <a:bodyPr wrap="square" lIns="0" tIns="0" rIns="0" bIns="0" rtlCol="0" anchor="t">
            <a:spAutoFit/>
          </a:bodyPr>
          <a:lstStyle/>
          <a:p>
            <a:pPr marL="0" lvl="3" indent="0" algn="ctr">
              <a:lnSpc>
                <a:spcPct val="115000"/>
              </a:lnSpc>
              <a:spcBef>
                <a:spcPts val="600"/>
              </a:spcBef>
              <a:buClrTx/>
              <a:buNone/>
              <a:defRPr/>
            </a:pPr>
            <a:r>
              <a:rPr kumimoji="0" lang="en-US" sz="2000" i="0" u="none" strike="noStrike" kern="1200" cap="none" spc="0" normalizeH="0" baseline="0" noProof="0" dirty="0">
                <a:ln>
                  <a:noFill/>
                </a:ln>
                <a:solidFill>
                  <a:schemeClr val="accent1"/>
                </a:solidFill>
                <a:effectLst/>
                <a:uLnTx/>
                <a:uFillTx/>
                <a:latin typeface="Fira Sans ExtraBold" panose="020B0903050000020004" pitchFamily="34" charset="0"/>
                <a:ea typeface="Fira Sans Light" panose="020B0403050000020004" pitchFamily="34" charset="0"/>
                <a:cs typeface="Calibri" panose="020F0502020204030204" pitchFamily="34" charset="0"/>
              </a:rPr>
              <a:t>Instantaneous</a:t>
            </a:r>
            <a:endParaRPr kumimoji="0" lang="en-US" sz="1300" i="0" u="none" strike="noStrike" kern="1200" cap="none" spc="0" normalizeH="0" baseline="0" noProof="0" dirty="0">
              <a:ln>
                <a:noFill/>
              </a:ln>
              <a:solidFill>
                <a:schemeClr val="accent1"/>
              </a:solidFill>
              <a:effectLst/>
              <a:uLnTx/>
              <a:uFillTx/>
              <a:latin typeface="Fira Sans ExtraBold" panose="020B0903050000020004" pitchFamily="34" charset="0"/>
              <a:ea typeface="Fira Sans Light" panose="020B0403050000020004" pitchFamily="34" charset="0"/>
              <a:cs typeface="Calibri" panose="020F0502020204030204" pitchFamily="34" charset="0"/>
            </a:endParaRPr>
          </a:p>
          <a:p>
            <a:pPr marL="342900" lvl="3" indent="-342900">
              <a:lnSpc>
                <a:spcPct val="115000"/>
              </a:lnSpc>
              <a:spcBef>
                <a:spcPts val="600"/>
              </a:spcBef>
              <a:buClrTx/>
              <a:defRPr/>
            </a:pP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Every new and renewal account is analyzed for its impact on every carrier portfolio before quoting</a:t>
            </a:r>
          </a:p>
          <a:p>
            <a:pPr marL="342900" lvl="3" indent="-342900">
              <a:lnSpc>
                <a:spcPct val="115000"/>
              </a:lnSpc>
              <a:spcBef>
                <a:spcPts val="600"/>
              </a:spcBef>
              <a:buClrTx/>
              <a:defRPr/>
            </a:pP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Dynamic Pricing Model considers the impact of each account on the entire portfolio EP curve</a:t>
            </a:r>
          </a:p>
          <a:p>
            <a:pPr marL="342900" lvl="3" indent="-342900">
              <a:lnSpc>
                <a:spcPct val="115000"/>
              </a:lnSpc>
              <a:spcBef>
                <a:spcPts val="600"/>
              </a:spcBef>
              <a:buClrTx/>
              <a:defRPr/>
            </a:pPr>
            <a:r>
              <a:rPr kumimoji="0" lang="en-US" sz="1300" i="0" u="none" strike="noStrike" kern="1200" cap="none" spc="0" normalizeH="0" baseline="0" noProof="0" dirty="0">
                <a:ln>
                  <a:noFill/>
                </a:ln>
                <a:effectLst/>
                <a:uLnTx/>
                <a:uFillTx/>
                <a:latin typeface="Fira Sans Light"/>
                <a:ea typeface="Fira Sans Light" panose="020B0403050000020004" pitchFamily="34" charset="0"/>
                <a:cs typeface="Calibri"/>
              </a:rPr>
              <a:t>Each </a:t>
            </a:r>
            <a:r>
              <a:rPr lang="en-US" sz="1300" dirty="0">
                <a:latin typeface="Fira Sans Light"/>
                <a:ea typeface="Fira Sans Light" panose="020B0403050000020004" pitchFamily="34" charset="0"/>
                <a:cs typeface="Calibri"/>
              </a:rPr>
              <a:t>carrier</a:t>
            </a:r>
            <a:r>
              <a:rPr kumimoji="0" lang="en-US" sz="1300" i="0" u="none" strike="noStrike" kern="1200" cap="none" spc="0" normalizeH="0" baseline="0" noProof="0" dirty="0">
                <a:ln>
                  <a:noFill/>
                </a:ln>
                <a:effectLst/>
                <a:uLnTx/>
                <a:uFillTx/>
                <a:latin typeface="Fira Sans Light"/>
                <a:ea typeface="Fira Sans Light" panose="020B0403050000020004" pitchFamily="34" charset="0"/>
                <a:cs typeface="Calibri"/>
              </a:rPr>
              <a:t> portfolio is refreshed and analyzed every night; near real time account impact on portfolio</a:t>
            </a:r>
            <a:endParaRPr lang="en-US" sz="1300" i="0" u="none" strike="noStrike" kern="1200" cap="none" spc="0" normalizeH="0" baseline="0" noProof="0" dirty="0">
              <a:ln>
                <a:noFill/>
              </a:ln>
              <a:effectLst/>
              <a:uLnTx/>
              <a:uFillTx/>
              <a:latin typeface="Fira Sans Light"/>
              <a:ea typeface="Fira Sans Light" panose="020B0403050000020004" pitchFamily="34" charset="0"/>
              <a:cs typeface="Calibri"/>
            </a:endParaRPr>
          </a:p>
        </p:txBody>
      </p:sp>
      <p:sp>
        <p:nvSpPr>
          <p:cNvPr id="9" name="Rectangle: Rounded Corners 8">
            <a:extLst>
              <a:ext uri="{FF2B5EF4-FFF2-40B4-BE49-F238E27FC236}">
                <a16:creationId xmlns:a16="http://schemas.microsoft.com/office/drawing/2014/main" id="{9ACC4DE6-830D-C624-C384-71BF19CB2CD1}"/>
              </a:ext>
            </a:extLst>
          </p:cNvPr>
          <p:cNvSpPr/>
          <p:nvPr/>
        </p:nvSpPr>
        <p:spPr>
          <a:xfrm>
            <a:off x="6172493" y="1824002"/>
            <a:ext cx="2455343" cy="4383898"/>
          </a:xfrm>
          <a:prstGeom prst="roundRect">
            <a:avLst>
              <a:gd name="adj" fmla="val 517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35" name="TextBox 34">
            <a:extLst>
              <a:ext uri="{FF2B5EF4-FFF2-40B4-BE49-F238E27FC236}">
                <a16:creationId xmlns:a16="http://schemas.microsoft.com/office/drawing/2014/main" id="{5624D880-BC85-1EBA-92BA-609C9FEDA425}"/>
              </a:ext>
            </a:extLst>
          </p:cNvPr>
          <p:cNvSpPr txBox="1"/>
          <p:nvPr/>
        </p:nvSpPr>
        <p:spPr>
          <a:xfrm>
            <a:off x="6362634" y="2025733"/>
            <a:ext cx="2098666" cy="3102131"/>
          </a:xfrm>
          <a:prstGeom prst="rect">
            <a:avLst/>
          </a:prstGeom>
          <a:noFill/>
        </p:spPr>
        <p:txBody>
          <a:bodyPr wrap="square" lIns="0" tIns="0" rIns="0" bIns="0" rtlCol="0">
            <a:spAutoFit/>
          </a:bodyPr>
          <a:lstStyle/>
          <a:p>
            <a:pPr marL="0" marR="0" lvl="3" indent="0" algn="ctr" defTabSz="914387" rtl="0" eaLnBrk="1" fontAlgn="auto" latinLnBrk="0" hangingPunct="1">
              <a:lnSpc>
                <a:spcPct val="115000"/>
              </a:lnSpc>
              <a:spcBef>
                <a:spcPts val="600"/>
              </a:spcBef>
              <a:spcAft>
                <a:spcPts val="0"/>
              </a:spcAft>
              <a:buClrTx/>
              <a:buSzTx/>
              <a:buNone/>
              <a:tabLst/>
              <a:defRPr/>
            </a:pPr>
            <a:r>
              <a:rPr kumimoji="0" lang="en-US" sz="2000" i="0" u="none" strike="noStrike" kern="1200" cap="none" spc="0" normalizeH="0" baseline="0" noProof="0" dirty="0">
                <a:ln>
                  <a:noFill/>
                </a:ln>
                <a:solidFill>
                  <a:schemeClr val="accent1"/>
                </a:solidFill>
                <a:effectLst/>
                <a:uLnTx/>
                <a:uFillTx/>
                <a:latin typeface="Fira Sans ExtraBold" panose="020B0903050000020004" pitchFamily="34" charset="0"/>
                <a:ea typeface="Fira Sans Light" panose="020B0403050000020004" pitchFamily="34" charset="0"/>
                <a:cs typeface="Calibri" panose="020F0502020204030204" pitchFamily="34" charset="0"/>
              </a:rPr>
              <a:t>Integrity</a:t>
            </a:r>
            <a:endParaRPr kumimoji="0" lang="en-US" sz="1300" i="0" u="none" strike="noStrike" kern="1200" cap="none" spc="0" normalizeH="0" baseline="0" noProof="0" dirty="0">
              <a:ln>
                <a:noFill/>
              </a:ln>
              <a:solidFill>
                <a:schemeClr val="accent1"/>
              </a:solidFill>
              <a:effectLst/>
              <a:uLnTx/>
              <a:uFillTx/>
              <a:latin typeface="Fira Sans ExtraBold" panose="020B0903050000020004" pitchFamily="34" charset="0"/>
              <a:ea typeface="Fira Sans Light" panose="020B0403050000020004" pitchFamily="34" charset="0"/>
              <a:cs typeface="Calibri" panose="020F0502020204030204" pitchFamily="34" charset="0"/>
            </a:endParaRPr>
          </a:p>
          <a:p>
            <a:pPr marL="342900" marR="0" lvl="3" indent="-342900" algn="l" defTabSz="914387" rtl="0" eaLnBrk="1" fontAlgn="auto" latinLnBrk="0" hangingPunct="1">
              <a:lnSpc>
                <a:spcPct val="115000"/>
              </a:lnSpc>
              <a:spcBef>
                <a:spcPts val="600"/>
              </a:spcBef>
              <a:spcAft>
                <a:spcPts val="0"/>
              </a:spcAft>
              <a:buClrTx/>
              <a:buSzTx/>
              <a:buFont typeface="Calibri" panose="020F0502020204030204" pitchFamily="34" charset="0"/>
              <a:buChar char="–"/>
              <a:tabLst/>
              <a:defRPr/>
            </a:pP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Every SOV reviewed and verified by a modeler, confirmed by inspection</a:t>
            </a:r>
          </a:p>
          <a:p>
            <a:pPr marL="342900" marR="0" lvl="3" indent="-342900" algn="l" defTabSz="914387" rtl="0" eaLnBrk="1" fontAlgn="auto" latinLnBrk="0" hangingPunct="1">
              <a:lnSpc>
                <a:spcPct val="115000"/>
              </a:lnSpc>
              <a:spcBef>
                <a:spcPts val="600"/>
              </a:spcBef>
              <a:spcAft>
                <a:spcPts val="0"/>
              </a:spcAft>
              <a:buClrTx/>
              <a:buSzTx/>
              <a:buFont typeface="Calibri" panose="020F0502020204030204" pitchFamily="34" charset="0"/>
              <a:buChar char="–"/>
              <a:tabLst/>
              <a:defRPr/>
            </a:pP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Secondary modifier use limited to that which can be verified and documented</a:t>
            </a:r>
          </a:p>
          <a:p>
            <a:pPr marL="342900" marR="0" lvl="3" indent="-342900" algn="l" defTabSz="914387" rtl="0" eaLnBrk="1" fontAlgn="auto" latinLnBrk="0" hangingPunct="1">
              <a:lnSpc>
                <a:spcPct val="115000"/>
              </a:lnSpc>
              <a:spcBef>
                <a:spcPts val="600"/>
              </a:spcBef>
              <a:spcAft>
                <a:spcPts val="0"/>
              </a:spcAft>
              <a:buClrTx/>
              <a:buSzTx/>
              <a:buFont typeface="Calibri" panose="020F0502020204030204" pitchFamily="34" charset="0"/>
              <a:buChar char="–"/>
              <a:tabLst/>
              <a:defRPr/>
            </a:pP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Culture of “do what’s right</a:t>
            </a:r>
            <a:r>
              <a:rPr lang="en-US" sz="1300" dirty="0">
                <a:latin typeface="Fira Sans Light" panose="020B0403050000020004" pitchFamily="34" charset="0"/>
                <a:ea typeface="Fira Sans Light" panose="020B0403050000020004" pitchFamily="34" charset="0"/>
                <a:cs typeface="Calibri" panose="020F0502020204030204" pitchFamily="34" charset="0"/>
              </a:rPr>
              <a:t>,”</a:t>
            </a: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 not “just what works”</a:t>
            </a:r>
          </a:p>
        </p:txBody>
      </p:sp>
      <p:sp>
        <p:nvSpPr>
          <p:cNvPr id="10" name="Rectangle: Rounded Corners 9">
            <a:extLst>
              <a:ext uri="{FF2B5EF4-FFF2-40B4-BE49-F238E27FC236}">
                <a16:creationId xmlns:a16="http://schemas.microsoft.com/office/drawing/2014/main" id="{B4102E8D-C552-57D4-85FA-28C6ECA08FE7}"/>
              </a:ext>
            </a:extLst>
          </p:cNvPr>
          <p:cNvSpPr/>
          <p:nvPr/>
        </p:nvSpPr>
        <p:spPr>
          <a:xfrm>
            <a:off x="8954216" y="1824002"/>
            <a:ext cx="2455343" cy="4383898"/>
          </a:xfrm>
          <a:prstGeom prst="roundRect">
            <a:avLst>
              <a:gd name="adj" fmla="val 517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37" name="TextBox 36">
            <a:extLst>
              <a:ext uri="{FF2B5EF4-FFF2-40B4-BE49-F238E27FC236}">
                <a16:creationId xmlns:a16="http://schemas.microsoft.com/office/drawing/2014/main" id="{032AC54D-5B27-32AE-ADB2-BEAE8A466B0B}"/>
              </a:ext>
            </a:extLst>
          </p:cNvPr>
          <p:cNvSpPr txBox="1"/>
          <p:nvPr/>
        </p:nvSpPr>
        <p:spPr>
          <a:xfrm>
            <a:off x="9093242" y="2008700"/>
            <a:ext cx="2177289" cy="3025187"/>
          </a:xfrm>
          <a:prstGeom prst="rect">
            <a:avLst/>
          </a:prstGeom>
          <a:noFill/>
        </p:spPr>
        <p:txBody>
          <a:bodyPr wrap="square" lIns="0" tIns="0" rIns="0" bIns="0" rtlCol="0">
            <a:spAutoFit/>
          </a:bodyPr>
          <a:lstStyle/>
          <a:p>
            <a:pPr marL="0" marR="0" lvl="3" indent="0" algn="ctr" defTabSz="914387" rtl="0" eaLnBrk="1" fontAlgn="auto" latinLnBrk="0" hangingPunct="1">
              <a:lnSpc>
                <a:spcPct val="115000"/>
              </a:lnSpc>
              <a:spcBef>
                <a:spcPts val="600"/>
              </a:spcBef>
              <a:spcAft>
                <a:spcPts val="0"/>
              </a:spcAft>
              <a:buClrTx/>
              <a:buSzTx/>
              <a:buNone/>
              <a:tabLst/>
              <a:defRPr/>
            </a:pPr>
            <a:r>
              <a:rPr kumimoji="0" lang="en-US" sz="2000" i="0" u="none" strike="noStrike" kern="1200" cap="none" spc="0" normalizeH="0" baseline="0" noProof="0" dirty="0">
                <a:ln>
                  <a:noFill/>
                </a:ln>
                <a:solidFill>
                  <a:schemeClr val="accent1"/>
                </a:solidFill>
                <a:effectLst/>
                <a:uLnTx/>
                <a:uFillTx/>
                <a:latin typeface="Fira Sans ExtraBold" panose="020B0903050000020004" pitchFamily="34" charset="0"/>
                <a:ea typeface="Fira Sans Light" panose="020B0403050000020004" pitchFamily="34" charset="0"/>
                <a:cs typeface="Calibri" panose="020F0502020204030204" pitchFamily="34" charset="0"/>
              </a:rPr>
              <a:t>Insight</a:t>
            </a:r>
          </a:p>
          <a:p>
            <a:pPr marL="342900" marR="0" lvl="3" indent="-342900" algn="l" defTabSz="914387" rtl="0" eaLnBrk="1" fontAlgn="auto" latinLnBrk="0" hangingPunct="1">
              <a:lnSpc>
                <a:spcPct val="115000"/>
              </a:lnSpc>
              <a:spcBef>
                <a:spcPts val="600"/>
              </a:spcBef>
              <a:spcAft>
                <a:spcPts val="0"/>
              </a:spcAft>
              <a:buClrTx/>
              <a:buSzTx/>
              <a:buFont typeface="Calibri" panose="020F0502020204030204" pitchFamily="34" charset="0"/>
              <a:buChar char="–"/>
              <a:tabLst/>
              <a:defRPr/>
            </a:pP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Real time portfolios allow for same day reporting of impacted exposure and loss estimates for catastrophe events</a:t>
            </a:r>
          </a:p>
          <a:p>
            <a:pPr marL="342900" marR="0" lvl="3" indent="-342900" algn="l" defTabSz="914387" rtl="0" eaLnBrk="1" fontAlgn="auto" latinLnBrk="0" hangingPunct="1">
              <a:lnSpc>
                <a:spcPct val="115000"/>
              </a:lnSpc>
              <a:spcBef>
                <a:spcPts val="600"/>
              </a:spcBef>
              <a:spcAft>
                <a:spcPts val="0"/>
              </a:spcAft>
              <a:buClrTx/>
              <a:buSzTx/>
              <a:buFont typeface="Calibri" panose="020F0502020204030204" pitchFamily="34" charset="0"/>
              <a:buChar char="–"/>
              <a:tabLst/>
              <a:defRPr/>
            </a:pPr>
            <a:r>
              <a:rPr kumimoji="0" lang="en-US" sz="1300" i="0" u="none" strike="noStrike" kern="1200" cap="none" spc="0" normalizeH="0" baseline="0" noProof="0" dirty="0">
                <a:ln>
                  <a:noFill/>
                </a:ln>
                <a:effectLst/>
                <a:uLnTx/>
                <a:uFillTx/>
                <a:latin typeface="Fira Sans Light" panose="020B0403050000020004" pitchFamily="34" charset="0"/>
                <a:ea typeface="Fira Sans Light" panose="020B0403050000020004" pitchFamily="34" charset="0"/>
                <a:cs typeface="Calibri" panose="020F0502020204030204" pitchFamily="34" charset="0"/>
              </a:rPr>
              <a:t>Detailed carrier reporting leads to greater understanding and more effective portfolio management</a:t>
            </a:r>
          </a:p>
        </p:txBody>
      </p:sp>
    </p:spTree>
    <p:extLst>
      <p:ext uri="{BB962C8B-B14F-4D97-AF65-F5344CB8AC3E}">
        <p14:creationId xmlns:p14="http://schemas.microsoft.com/office/powerpoint/2010/main" val="3178671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03BE49-C4A5-2CA4-B1D1-429BD4F3203A}"/>
              </a:ext>
            </a:extLst>
          </p:cNvPr>
          <p:cNvSpPr>
            <a:spLocks noGrp="1"/>
          </p:cNvSpPr>
          <p:nvPr>
            <p:ph type="sldNum" sz="quarter" idx="11"/>
          </p:nvPr>
        </p:nvSpPr>
        <p:spPr/>
        <p:txBody>
          <a:bodyPr/>
          <a:lstStyle/>
          <a:p>
            <a:fld id="{45CD7037-63ED-4C9C-B3C0-280B1476C481}" type="slidenum">
              <a:rPr lang="en-GB" noProof="0" smtClean="0"/>
              <a:pPr/>
              <a:t>17</a:t>
            </a:fld>
            <a:endParaRPr lang="en-GB" noProof="0"/>
          </a:p>
        </p:txBody>
      </p:sp>
      <p:sp>
        <p:nvSpPr>
          <p:cNvPr id="3" name="Footer Placeholder 2">
            <a:extLst>
              <a:ext uri="{FF2B5EF4-FFF2-40B4-BE49-F238E27FC236}">
                <a16:creationId xmlns:a16="http://schemas.microsoft.com/office/drawing/2014/main" id="{B6260F18-6DD3-FD60-60FA-C35DF81BAEB4}"/>
              </a:ext>
            </a:extLst>
          </p:cNvPr>
          <p:cNvSpPr>
            <a:spLocks noGrp="1"/>
          </p:cNvSpPr>
          <p:nvPr>
            <p:ph type="ftr" sz="quarter" idx="10"/>
          </p:nvPr>
        </p:nvSpPr>
        <p:spPr>
          <a:xfrm>
            <a:off x="767999" y="6367031"/>
            <a:ext cx="7200000" cy="162000"/>
          </a:xfrm>
        </p:spPr>
        <p:txBody>
          <a:bodyPr/>
          <a:lstStyle/>
          <a:p>
            <a:r>
              <a:rPr lang="en-US" noProof="0" dirty="0">
                <a:latin typeface="Fira Sans Light" panose="020B0403050000020004" pitchFamily="34" charset="0"/>
              </a:rPr>
              <a:t>DUAL North America, Inc. confidential content</a:t>
            </a:r>
            <a:endParaRPr lang="en-GB" noProof="0" dirty="0">
              <a:latin typeface="Fira Sans Light" panose="020B0403050000020004" pitchFamily="34" charset="0"/>
            </a:endParaRPr>
          </a:p>
          <a:p>
            <a:endParaRPr lang="en-GB" noProof="0" dirty="0">
              <a:latin typeface="Fira Sans Light" panose="020B0403050000020004" pitchFamily="34" charset="0"/>
            </a:endParaRPr>
          </a:p>
        </p:txBody>
      </p:sp>
      <p:sp>
        <p:nvSpPr>
          <p:cNvPr id="4" name="Title 3">
            <a:extLst>
              <a:ext uri="{FF2B5EF4-FFF2-40B4-BE49-F238E27FC236}">
                <a16:creationId xmlns:a16="http://schemas.microsoft.com/office/drawing/2014/main" id="{00167B5A-A668-8E30-2F8F-A6C53F3401E2}"/>
              </a:ext>
            </a:extLst>
          </p:cNvPr>
          <p:cNvSpPr>
            <a:spLocks noGrp="1"/>
          </p:cNvSpPr>
          <p:nvPr>
            <p:ph type="title"/>
          </p:nvPr>
        </p:nvSpPr>
        <p:spPr/>
        <p:txBody>
          <a:bodyPr/>
          <a:lstStyle/>
          <a:p>
            <a:r>
              <a:rPr lang="en-US" sz="3600" b="0" dirty="0">
                <a:latin typeface="Fira Sans ExtraBold" panose="020B0903050000020004" pitchFamily="34" charset="0"/>
                <a:ea typeface="Fira Sans ExtraBold" panose="020B0903050000020004" pitchFamily="34" charset="0"/>
              </a:rPr>
              <a:t>Actuarial Support</a:t>
            </a:r>
          </a:p>
        </p:txBody>
      </p:sp>
      <p:grpSp>
        <p:nvGrpSpPr>
          <p:cNvPr id="19" name="Group 18">
            <a:extLst>
              <a:ext uri="{FF2B5EF4-FFF2-40B4-BE49-F238E27FC236}">
                <a16:creationId xmlns:a16="http://schemas.microsoft.com/office/drawing/2014/main" id="{C864A28F-9690-C90E-94BB-1E08AB396EC2}"/>
              </a:ext>
            </a:extLst>
          </p:cNvPr>
          <p:cNvGrpSpPr/>
          <p:nvPr/>
        </p:nvGrpSpPr>
        <p:grpSpPr>
          <a:xfrm>
            <a:off x="676186" y="1337814"/>
            <a:ext cx="6644893" cy="2091186"/>
            <a:chOff x="676186" y="1582277"/>
            <a:chExt cx="6644893" cy="2091186"/>
          </a:xfrm>
        </p:grpSpPr>
        <p:sp>
          <p:nvSpPr>
            <p:cNvPr id="6" name="Rectangle: Rounded Corners 5">
              <a:extLst>
                <a:ext uri="{FF2B5EF4-FFF2-40B4-BE49-F238E27FC236}">
                  <a16:creationId xmlns:a16="http://schemas.microsoft.com/office/drawing/2014/main" id="{5881F30F-1686-2D2B-79CE-644410E05DC0}"/>
                </a:ext>
              </a:extLst>
            </p:cNvPr>
            <p:cNvSpPr/>
            <p:nvPr/>
          </p:nvSpPr>
          <p:spPr>
            <a:xfrm>
              <a:off x="676186" y="1582277"/>
              <a:ext cx="6644893" cy="2091186"/>
            </a:xfrm>
            <a:prstGeom prst="roundRect">
              <a:avLst>
                <a:gd name="adj" fmla="val 516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9" name="Rectangle: Rounded Corners 8">
              <a:extLst>
                <a:ext uri="{FF2B5EF4-FFF2-40B4-BE49-F238E27FC236}">
                  <a16:creationId xmlns:a16="http://schemas.microsoft.com/office/drawing/2014/main" id="{471FE29E-EFE2-9114-3D48-9432326AB84D}"/>
                </a:ext>
              </a:extLst>
            </p:cNvPr>
            <p:cNvSpPr>
              <a:spLocks noChangeAspect="1"/>
            </p:cNvSpPr>
            <p:nvPr/>
          </p:nvSpPr>
          <p:spPr>
            <a:xfrm>
              <a:off x="959288" y="1751585"/>
              <a:ext cx="3241415" cy="948180"/>
            </a:xfrm>
            <a:prstGeom prst="roundRect">
              <a:avLst>
                <a:gd name="adj" fmla="val 7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dirty="0">
                  <a:solidFill>
                    <a:schemeClr val="accent1"/>
                  </a:solidFill>
                  <a:latin typeface="Fira Sans ExtraBold"/>
                  <a:ea typeface="Fira Sans ExtraBold" panose="020B0903050000020004" pitchFamily="34" charset="0"/>
                </a:rPr>
                <a:t>Rate Change, Trends, Development and more</a:t>
              </a:r>
            </a:p>
          </p:txBody>
        </p:sp>
        <p:sp>
          <p:nvSpPr>
            <p:cNvPr id="11" name="TextBox 10">
              <a:extLst>
                <a:ext uri="{FF2B5EF4-FFF2-40B4-BE49-F238E27FC236}">
                  <a16:creationId xmlns:a16="http://schemas.microsoft.com/office/drawing/2014/main" id="{FC162EF7-4562-32EF-5E0D-55EE63220614}"/>
                </a:ext>
              </a:extLst>
            </p:cNvPr>
            <p:cNvSpPr txBox="1">
              <a:spLocks noChangeAspect="1"/>
            </p:cNvSpPr>
            <p:nvPr/>
          </p:nvSpPr>
          <p:spPr>
            <a:xfrm>
              <a:off x="1063929" y="2625589"/>
              <a:ext cx="3360219" cy="664797"/>
            </a:xfrm>
            <a:prstGeom prst="rect">
              <a:avLst/>
            </a:prstGeom>
            <a:noFill/>
          </p:spPr>
          <p:txBody>
            <a:bodyPr wrap="square" lIns="0" tIns="0" rIns="0" bIns="0" rtlCol="0">
              <a:spAutoFit/>
            </a:bodyPr>
            <a:lstStyle/>
            <a:p>
              <a:r>
                <a:rPr lang="en-US" b="0" dirty="0">
                  <a:latin typeface="Fira Sans Light" panose="020B0403050000020004" pitchFamily="34" charset="0"/>
                  <a:ea typeface="Fira Sans Light" panose="020B0403050000020004" pitchFamily="34" charset="0"/>
                </a:rPr>
                <a:t>Quantify key actuarial assumptions such as risk adjusted rate change, loss trends and more</a:t>
              </a:r>
            </a:p>
          </p:txBody>
        </p:sp>
        <p:pic>
          <p:nvPicPr>
            <p:cNvPr id="15" name="Picture 14">
              <a:extLst>
                <a:ext uri="{FF2B5EF4-FFF2-40B4-BE49-F238E27FC236}">
                  <a16:creationId xmlns:a16="http://schemas.microsoft.com/office/drawing/2014/main" id="{798B03CE-0D16-3074-A81D-0F7679E9E1B0}"/>
                </a:ext>
              </a:extLst>
            </p:cNvPr>
            <p:cNvPicPr>
              <a:picLocks noChangeAspect="1"/>
            </p:cNvPicPr>
            <p:nvPr/>
          </p:nvPicPr>
          <p:blipFill>
            <a:blip r:embed="rId2"/>
            <a:stretch>
              <a:fillRect/>
            </a:stretch>
          </p:blipFill>
          <p:spPr>
            <a:xfrm>
              <a:off x="4687664" y="1778108"/>
              <a:ext cx="2184299" cy="1730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1" name="Group 20">
            <a:extLst>
              <a:ext uri="{FF2B5EF4-FFF2-40B4-BE49-F238E27FC236}">
                <a16:creationId xmlns:a16="http://schemas.microsoft.com/office/drawing/2014/main" id="{E2E9FF88-422C-B63D-05A4-8FB99746B38B}"/>
              </a:ext>
            </a:extLst>
          </p:cNvPr>
          <p:cNvGrpSpPr/>
          <p:nvPr/>
        </p:nvGrpSpPr>
        <p:grpSpPr>
          <a:xfrm>
            <a:off x="7699472" y="1315095"/>
            <a:ext cx="3377625" cy="4437322"/>
            <a:chOff x="7699472" y="1559558"/>
            <a:chExt cx="3377625" cy="4437322"/>
          </a:xfrm>
        </p:grpSpPr>
        <p:sp>
          <p:nvSpPr>
            <p:cNvPr id="18" name="Rectangle: Rounded Corners 17">
              <a:extLst>
                <a:ext uri="{FF2B5EF4-FFF2-40B4-BE49-F238E27FC236}">
                  <a16:creationId xmlns:a16="http://schemas.microsoft.com/office/drawing/2014/main" id="{49628BDD-3B3E-BF2A-4BBA-5B8C106CBF3F}"/>
                </a:ext>
              </a:extLst>
            </p:cNvPr>
            <p:cNvSpPr/>
            <p:nvPr/>
          </p:nvSpPr>
          <p:spPr>
            <a:xfrm>
              <a:off x="7699472" y="1559558"/>
              <a:ext cx="3377625" cy="4437322"/>
            </a:xfrm>
            <a:prstGeom prst="roundRect">
              <a:avLst>
                <a:gd name="adj" fmla="val 516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13" name="TextBox 12">
              <a:extLst>
                <a:ext uri="{FF2B5EF4-FFF2-40B4-BE49-F238E27FC236}">
                  <a16:creationId xmlns:a16="http://schemas.microsoft.com/office/drawing/2014/main" id="{94379203-5C73-A24E-802C-1283A97E4E0F}"/>
                </a:ext>
              </a:extLst>
            </p:cNvPr>
            <p:cNvSpPr txBox="1">
              <a:spLocks noChangeAspect="1"/>
            </p:cNvSpPr>
            <p:nvPr/>
          </p:nvSpPr>
          <p:spPr>
            <a:xfrm>
              <a:off x="8077765" y="2667224"/>
              <a:ext cx="2621038" cy="1107996"/>
            </a:xfrm>
            <a:prstGeom prst="rect">
              <a:avLst/>
            </a:prstGeom>
            <a:noFill/>
          </p:spPr>
          <p:txBody>
            <a:bodyPr wrap="square" lIns="0" tIns="0" rIns="0" bIns="0" rtlCol="0">
              <a:spAutoFit/>
            </a:bodyPr>
            <a:lstStyle/>
            <a:p>
              <a:pPr algn="ctr"/>
              <a:r>
                <a:rPr lang="en-US" b="0" dirty="0">
                  <a:latin typeface="Fira Sans Light" panose="020B0403050000020004" pitchFamily="34" charset="0"/>
                  <a:ea typeface="Fira Sans Light" panose="020B0403050000020004" pitchFamily="34" charset="0"/>
                </a:rPr>
                <a:t>Evaluate core KPIs such as frequency, severity, and loss ratio to pinpoint areas for growth and opportunities for risk reduction.</a:t>
              </a:r>
            </a:p>
          </p:txBody>
        </p:sp>
        <p:sp>
          <p:nvSpPr>
            <p:cNvPr id="14" name="Rectangle: Rounded Corners 13">
              <a:extLst>
                <a:ext uri="{FF2B5EF4-FFF2-40B4-BE49-F238E27FC236}">
                  <a16:creationId xmlns:a16="http://schemas.microsoft.com/office/drawing/2014/main" id="{6D6F8465-AEA0-706F-E9D9-E039A798960D}"/>
                </a:ext>
              </a:extLst>
            </p:cNvPr>
            <p:cNvSpPr>
              <a:spLocks noChangeAspect="1"/>
            </p:cNvSpPr>
            <p:nvPr/>
          </p:nvSpPr>
          <p:spPr>
            <a:xfrm>
              <a:off x="7767577" y="1726710"/>
              <a:ext cx="3241415" cy="948180"/>
            </a:xfrm>
            <a:prstGeom prst="roundRect">
              <a:avLst>
                <a:gd name="adj" fmla="val 692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accent1"/>
                  </a:solidFill>
                  <a:latin typeface="Fira Sans ExtraBold" panose="020B0903050000020004" pitchFamily="34" charset="0"/>
                  <a:ea typeface="Fira Sans ExtraBold" panose="020B0903050000020004" pitchFamily="34" charset="0"/>
                </a:rPr>
                <a:t>Segmentation </a:t>
              </a:r>
            </a:p>
            <a:p>
              <a:pPr algn="ctr"/>
              <a:r>
                <a:rPr lang="en-US" sz="2000" dirty="0">
                  <a:solidFill>
                    <a:schemeClr val="accent1"/>
                  </a:solidFill>
                  <a:latin typeface="Fira Sans ExtraBold" panose="020B0903050000020004" pitchFamily="34" charset="0"/>
                  <a:ea typeface="Fira Sans ExtraBold" panose="020B0903050000020004" pitchFamily="34" charset="0"/>
                </a:rPr>
                <a:t>Analysis</a:t>
              </a:r>
            </a:p>
          </p:txBody>
        </p:sp>
        <p:pic>
          <p:nvPicPr>
            <p:cNvPr id="16" name="Picture 15">
              <a:extLst>
                <a:ext uri="{FF2B5EF4-FFF2-40B4-BE49-F238E27FC236}">
                  <a16:creationId xmlns:a16="http://schemas.microsoft.com/office/drawing/2014/main" id="{1377FD94-E1DD-4123-5F4A-53E8E977614A}"/>
                </a:ext>
              </a:extLst>
            </p:cNvPr>
            <p:cNvPicPr>
              <a:picLocks noChangeAspect="1"/>
            </p:cNvPicPr>
            <p:nvPr/>
          </p:nvPicPr>
          <p:blipFill>
            <a:blip r:embed="rId3"/>
            <a:stretch>
              <a:fillRect/>
            </a:stretch>
          </p:blipFill>
          <p:spPr>
            <a:xfrm>
              <a:off x="8077765" y="4007959"/>
              <a:ext cx="2621039" cy="1770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0" name="Group 19">
            <a:extLst>
              <a:ext uri="{FF2B5EF4-FFF2-40B4-BE49-F238E27FC236}">
                <a16:creationId xmlns:a16="http://schemas.microsoft.com/office/drawing/2014/main" id="{E4DD5154-3D40-8B63-B73E-06DF568B4898}"/>
              </a:ext>
            </a:extLst>
          </p:cNvPr>
          <p:cNvGrpSpPr/>
          <p:nvPr/>
        </p:nvGrpSpPr>
        <p:grpSpPr>
          <a:xfrm>
            <a:off x="676186" y="3661230"/>
            <a:ext cx="6644893" cy="2091186"/>
            <a:chOff x="676186" y="3905693"/>
            <a:chExt cx="6644893" cy="2091186"/>
          </a:xfrm>
        </p:grpSpPr>
        <p:sp>
          <p:nvSpPr>
            <p:cNvPr id="8" name="Rectangle: Rounded Corners 7">
              <a:extLst>
                <a:ext uri="{FF2B5EF4-FFF2-40B4-BE49-F238E27FC236}">
                  <a16:creationId xmlns:a16="http://schemas.microsoft.com/office/drawing/2014/main" id="{BA8D87DA-9711-DB0A-387C-BD9507CE76BF}"/>
                </a:ext>
              </a:extLst>
            </p:cNvPr>
            <p:cNvSpPr/>
            <p:nvPr/>
          </p:nvSpPr>
          <p:spPr>
            <a:xfrm>
              <a:off x="676186" y="3905693"/>
              <a:ext cx="6644893" cy="2091186"/>
            </a:xfrm>
            <a:prstGeom prst="roundRect">
              <a:avLst>
                <a:gd name="adj" fmla="val 516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10" name="Rectangle: Rounded Corners 9">
              <a:extLst>
                <a:ext uri="{FF2B5EF4-FFF2-40B4-BE49-F238E27FC236}">
                  <a16:creationId xmlns:a16="http://schemas.microsoft.com/office/drawing/2014/main" id="{81F3FF05-F7F5-459A-D47A-A3753207D0EF}"/>
                </a:ext>
              </a:extLst>
            </p:cNvPr>
            <p:cNvSpPr>
              <a:spLocks noChangeAspect="1"/>
            </p:cNvSpPr>
            <p:nvPr/>
          </p:nvSpPr>
          <p:spPr>
            <a:xfrm>
              <a:off x="962765" y="4078809"/>
              <a:ext cx="3316675" cy="948180"/>
            </a:xfrm>
            <a:prstGeom prst="roundRect">
              <a:avLst>
                <a:gd name="adj" fmla="val 59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dirty="0">
                  <a:solidFill>
                    <a:schemeClr val="accent1"/>
                  </a:solidFill>
                  <a:latin typeface="Fira Sans ExtraBold" panose="020B0903050000020004" pitchFamily="34" charset="0"/>
                  <a:ea typeface="Fira Sans ExtraBold" panose="020B0903050000020004" pitchFamily="34" charset="0"/>
                </a:rPr>
                <a:t>Real Time </a:t>
              </a:r>
            </a:p>
            <a:p>
              <a:r>
                <a:rPr lang="en-US" sz="2000" dirty="0">
                  <a:solidFill>
                    <a:schemeClr val="accent1"/>
                  </a:solidFill>
                  <a:latin typeface="Fira Sans ExtraBold" panose="020B0903050000020004" pitchFamily="34" charset="0"/>
                  <a:ea typeface="Fira Sans ExtraBold" panose="020B0903050000020004" pitchFamily="34" charset="0"/>
                </a:rPr>
                <a:t>Results Monitoring</a:t>
              </a:r>
            </a:p>
          </p:txBody>
        </p:sp>
        <p:sp>
          <p:nvSpPr>
            <p:cNvPr id="12" name="TextBox 11">
              <a:extLst>
                <a:ext uri="{FF2B5EF4-FFF2-40B4-BE49-F238E27FC236}">
                  <a16:creationId xmlns:a16="http://schemas.microsoft.com/office/drawing/2014/main" id="{EFBDC590-005C-A194-7EBE-913FF8552350}"/>
                </a:ext>
              </a:extLst>
            </p:cNvPr>
            <p:cNvSpPr txBox="1">
              <a:spLocks noChangeAspect="1"/>
            </p:cNvSpPr>
            <p:nvPr/>
          </p:nvSpPr>
          <p:spPr>
            <a:xfrm>
              <a:off x="1054579" y="4944374"/>
              <a:ext cx="3130231" cy="664797"/>
            </a:xfrm>
            <a:prstGeom prst="rect">
              <a:avLst/>
            </a:prstGeom>
            <a:noFill/>
          </p:spPr>
          <p:txBody>
            <a:bodyPr wrap="square" lIns="0" tIns="0" rIns="0" bIns="0" rtlCol="0">
              <a:spAutoFit/>
            </a:bodyPr>
            <a:lstStyle/>
            <a:p>
              <a:r>
                <a:rPr lang="en-US" dirty="0">
                  <a:latin typeface="Fira Sans Light" panose="020B0403050000020004" pitchFamily="34" charset="0"/>
                  <a:ea typeface="Fira Sans Light" panose="020B0403050000020004" pitchFamily="34" charset="0"/>
                </a:rPr>
                <a:t>Daily updates of Ultimate Loss Ratio projections, accounting for changes in rates and trends</a:t>
              </a:r>
            </a:p>
          </p:txBody>
        </p:sp>
        <p:pic>
          <p:nvPicPr>
            <p:cNvPr id="17" name="Picture 16">
              <a:extLst>
                <a:ext uri="{FF2B5EF4-FFF2-40B4-BE49-F238E27FC236}">
                  <a16:creationId xmlns:a16="http://schemas.microsoft.com/office/drawing/2014/main" id="{055B1EAE-2B83-2556-A4A7-FF73F72F79CC}"/>
                </a:ext>
              </a:extLst>
            </p:cNvPr>
            <p:cNvPicPr>
              <a:picLocks noChangeAspect="1"/>
            </p:cNvPicPr>
            <p:nvPr/>
          </p:nvPicPr>
          <p:blipFill>
            <a:blip r:embed="rId4"/>
            <a:stretch>
              <a:fillRect/>
            </a:stretch>
          </p:blipFill>
          <p:spPr>
            <a:xfrm>
              <a:off x="4424148" y="4382992"/>
              <a:ext cx="2711557" cy="1053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466767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E87E2B5-72C9-F574-24C6-45B981001A09}"/>
              </a:ext>
            </a:extLst>
          </p:cNvPr>
          <p:cNvSpPr/>
          <p:nvPr/>
        </p:nvSpPr>
        <p:spPr>
          <a:xfrm>
            <a:off x="529041" y="1541371"/>
            <a:ext cx="11133918" cy="1009324"/>
          </a:xfrm>
          <a:prstGeom prst="roundRect">
            <a:avLst>
              <a:gd name="adj" fmla="val 999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2" name="Slide Number Placeholder 11">
            <a:extLst>
              <a:ext uri="{FF2B5EF4-FFF2-40B4-BE49-F238E27FC236}">
                <a16:creationId xmlns:a16="http://schemas.microsoft.com/office/drawing/2014/main" id="{F940F05C-1AC8-33B0-2568-EC0F5CA9B010}"/>
              </a:ext>
            </a:extLst>
          </p:cNvPr>
          <p:cNvSpPr>
            <a:spLocks noGrp="1"/>
          </p:cNvSpPr>
          <p:nvPr>
            <p:ph type="sldNum" sz="quarter" idx="11"/>
          </p:nvPr>
        </p:nvSpPr>
        <p:spPr/>
        <p:txBody>
          <a:bodyPr/>
          <a:lstStyle/>
          <a:p>
            <a:fld id="{45CD7037-63ED-4C9C-B3C0-280B1476C481}" type="slidenum">
              <a:rPr lang="en-GB" noProof="0" smtClean="0"/>
              <a:pPr/>
              <a:t>18</a:t>
            </a:fld>
            <a:endParaRPr lang="en-GB" noProof="0"/>
          </a:p>
        </p:txBody>
      </p:sp>
      <p:sp>
        <p:nvSpPr>
          <p:cNvPr id="5" name="Title 4">
            <a:extLst>
              <a:ext uri="{FF2B5EF4-FFF2-40B4-BE49-F238E27FC236}">
                <a16:creationId xmlns:a16="http://schemas.microsoft.com/office/drawing/2014/main" id="{112E3460-91B1-427D-952D-562CB108F732}"/>
              </a:ext>
            </a:extLst>
          </p:cNvPr>
          <p:cNvSpPr>
            <a:spLocks noGrp="1"/>
          </p:cNvSpPr>
          <p:nvPr>
            <p:ph type="title"/>
          </p:nvPr>
        </p:nvSpPr>
        <p:spPr/>
        <p:txBody>
          <a:bodyPr/>
          <a:lstStyle/>
          <a:p>
            <a:r>
              <a:rPr lang="en-GB" sz="3600" dirty="0">
                <a:latin typeface="Fira Sans ExtraBold" panose="020B0903050000020004" pitchFamily="34" charset="0"/>
              </a:rPr>
              <a:t>In-House Claims Management</a:t>
            </a:r>
            <a:endParaRPr lang="en-GB" sz="2400" dirty="0">
              <a:latin typeface="Fira Sans ExtraBold" panose="020B0903050000020004" pitchFamily="34" charset="0"/>
            </a:endParaRPr>
          </a:p>
        </p:txBody>
      </p:sp>
      <p:sp>
        <p:nvSpPr>
          <p:cNvPr id="3" name="TextBox 2">
            <a:extLst>
              <a:ext uri="{FF2B5EF4-FFF2-40B4-BE49-F238E27FC236}">
                <a16:creationId xmlns:a16="http://schemas.microsoft.com/office/drawing/2014/main" id="{8F8BD34B-7995-24F1-E51B-E8001DFF602B}"/>
              </a:ext>
            </a:extLst>
          </p:cNvPr>
          <p:cNvSpPr txBox="1"/>
          <p:nvPr/>
        </p:nvSpPr>
        <p:spPr>
          <a:xfrm>
            <a:off x="768001" y="1088967"/>
            <a:ext cx="7972647" cy="249299"/>
          </a:xfrm>
          <a:prstGeom prst="rect">
            <a:avLst/>
          </a:prstGeom>
          <a:noFill/>
        </p:spPr>
        <p:txBody>
          <a:bodyPr wrap="square" lIns="0" tIns="0" rIns="0" bIns="0" rtlCol="0">
            <a:spAutoFit/>
          </a:bodyPr>
          <a:lstStyle/>
          <a:p>
            <a:pPr marL="0" lvl="1" indent="0" algn="l" defTabSz="711200">
              <a:lnSpc>
                <a:spcPct val="90000"/>
              </a:lnSpc>
              <a:spcBef>
                <a:spcPct val="0"/>
              </a:spcBef>
              <a:spcAft>
                <a:spcPct val="20000"/>
              </a:spcAft>
              <a:buNone/>
            </a:pPr>
            <a:r>
              <a:rPr lang="en-US" sz="1800" kern="1200">
                <a:latin typeface="Fira Sans Light" panose="020B0403050000020004" pitchFamily="34" charset="0"/>
              </a:rPr>
              <a:t>For faster, more accurate, and cost-effective claims resolutions</a:t>
            </a:r>
          </a:p>
        </p:txBody>
      </p:sp>
      <p:sp>
        <p:nvSpPr>
          <p:cNvPr id="4" name="TextBox 3">
            <a:extLst>
              <a:ext uri="{FF2B5EF4-FFF2-40B4-BE49-F238E27FC236}">
                <a16:creationId xmlns:a16="http://schemas.microsoft.com/office/drawing/2014/main" id="{8271EE78-8741-C520-BBF0-DDA8F3749877}"/>
              </a:ext>
            </a:extLst>
          </p:cNvPr>
          <p:cNvSpPr txBox="1"/>
          <p:nvPr/>
        </p:nvSpPr>
        <p:spPr>
          <a:xfrm>
            <a:off x="972578" y="1727085"/>
            <a:ext cx="1917205" cy="609398"/>
          </a:xfrm>
          <a:prstGeom prst="rect">
            <a:avLst/>
          </a:prstGeom>
          <a:noFill/>
        </p:spPr>
        <p:txBody>
          <a:bodyPr wrap="square" lIns="0" tIns="0" rIns="0" bIns="0" rtlCol="0">
            <a:spAutoFit/>
          </a:bodyPr>
          <a:lstStyle/>
          <a:p>
            <a:pPr algn="l"/>
            <a:r>
              <a:rPr lang="en-US" sz="2800" dirty="0">
                <a:solidFill>
                  <a:schemeClr val="bg1"/>
                </a:solidFill>
                <a:latin typeface="Fira Sans ExtraBold" panose="020B0903050000020004" pitchFamily="34" charset="0"/>
              </a:rPr>
              <a:t>20+ years</a:t>
            </a:r>
          </a:p>
          <a:p>
            <a:pPr algn="l"/>
            <a:r>
              <a:rPr lang="en-US" dirty="0">
                <a:solidFill>
                  <a:schemeClr val="bg1"/>
                </a:solidFill>
                <a:latin typeface="Fira Sans Light" panose="020B0403050000020004" pitchFamily="34" charset="0"/>
              </a:rPr>
              <a:t>Average experience</a:t>
            </a:r>
          </a:p>
        </p:txBody>
      </p:sp>
      <p:sp>
        <p:nvSpPr>
          <p:cNvPr id="6" name="TextBox 5">
            <a:extLst>
              <a:ext uri="{FF2B5EF4-FFF2-40B4-BE49-F238E27FC236}">
                <a16:creationId xmlns:a16="http://schemas.microsoft.com/office/drawing/2014/main" id="{1D84DADB-4324-9CE2-4AD9-26AFBEA9C892}"/>
              </a:ext>
            </a:extLst>
          </p:cNvPr>
          <p:cNvSpPr txBox="1"/>
          <p:nvPr/>
        </p:nvSpPr>
        <p:spPr>
          <a:xfrm>
            <a:off x="9500501" y="1727085"/>
            <a:ext cx="1473500" cy="609398"/>
          </a:xfrm>
          <a:prstGeom prst="rect">
            <a:avLst/>
          </a:prstGeom>
          <a:noFill/>
        </p:spPr>
        <p:txBody>
          <a:bodyPr wrap="square" lIns="0" tIns="0" rIns="0" bIns="0" rtlCol="0">
            <a:spAutoFit/>
          </a:bodyPr>
          <a:lstStyle/>
          <a:p>
            <a:pPr algn="l"/>
            <a:r>
              <a:rPr lang="en-US" sz="2800" dirty="0">
                <a:solidFill>
                  <a:schemeClr val="bg1"/>
                </a:solidFill>
                <a:latin typeface="Fira Sans ExtraBold" panose="020B0903050000020004" pitchFamily="34" charset="0"/>
              </a:rPr>
              <a:t>85</a:t>
            </a:r>
          </a:p>
          <a:p>
            <a:pPr algn="l"/>
            <a:r>
              <a:rPr lang="en-US" dirty="0">
                <a:solidFill>
                  <a:schemeClr val="bg1"/>
                </a:solidFill>
                <a:latin typeface="Fira Sans Light" panose="020B0403050000020004" pitchFamily="34" charset="0"/>
              </a:rPr>
              <a:t>Team members</a:t>
            </a:r>
          </a:p>
        </p:txBody>
      </p:sp>
      <p:sp>
        <p:nvSpPr>
          <p:cNvPr id="7" name="TextBox 6">
            <a:extLst>
              <a:ext uri="{FF2B5EF4-FFF2-40B4-BE49-F238E27FC236}">
                <a16:creationId xmlns:a16="http://schemas.microsoft.com/office/drawing/2014/main" id="{6B420FA8-EC3B-BB38-D301-5B80F5BDA970}"/>
              </a:ext>
            </a:extLst>
          </p:cNvPr>
          <p:cNvSpPr txBox="1"/>
          <p:nvPr/>
        </p:nvSpPr>
        <p:spPr>
          <a:xfrm>
            <a:off x="3386476" y="1727085"/>
            <a:ext cx="2560320" cy="609398"/>
          </a:xfrm>
          <a:prstGeom prst="rect">
            <a:avLst/>
          </a:prstGeom>
          <a:noFill/>
        </p:spPr>
        <p:txBody>
          <a:bodyPr wrap="square" lIns="0" tIns="0" rIns="0" bIns="0" rtlCol="0">
            <a:spAutoFit/>
          </a:bodyPr>
          <a:lstStyle/>
          <a:p>
            <a:pPr algn="l"/>
            <a:r>
              <a:rPr lang="en-US" sz="2800" dirty="0">
                <a:solidFill>
                  <a:schemeClr val="bg1"/>
                </a:solidFill>
                <a:latin typeface="Fira Sans ExtraBold" panose="020B0903050000020004" pitchFamily="34" charset="0"/>
              </a:rPr>
              <a:t>7% </a:t>
            </a:r>
          </a:p>
          <a:p>
            <a:pPr algn="l"/>
            <a:r>
              <a:rPr lang="en-US" dirty="0">
                <a:solidFill>
                  <a:schemeClr val="bg1"/>
                </a:solidFill>
                <a:latin typeface="Fira Sans Light" panose="020B0403050000020004" pitchFamily="34" charset="0"/>
              </a:rPr>
              <a:t>Avg claims expense savings</a:t>
            </a:r>
          </a:p>
        </p:txBody>
      </p:sp>
      <p:sp>
        <p:nvSpPr>
          <p:cNvPr id="8" name="TextBox 7">
            <a:extLst>
              <a:ext uri="{FF2B5EF4-FFF2-40B4-BE49-F238E27FC236}">
                <a16:creationId xmlns:a16="http://schemas.microsoft.com/office/drawing/2014/main" id="{218A61A0-8D01-465C-6F01-D9B484CE67F3}"/>
              </a:ext>
            </a:extLst>
          </p:cNvPr>
          <p:cNvSpPr txBox="1"/>
          <p:nvPr/>
        </p:nvSpPr>
        <p:spPr>
          <a:xfrm>
            <a:off x="6443489" y="1727085"/>
            <a:ext cx="2560320" cy="609398"/>
          </a:xfrm>
          <a:prstGeom prst="rect">
            <a:avLst/>
          </a:prstGeom>
          <a:noFill/>
        </p:spPr>
        <p:txBody>
          <a:bodyPr wrap="square" lIns="0" tIns="0" rIns="0" bIns="0" rtlCol="0">
            <a:spAutoFit/>
          </a:bodyPr>
          <a:lstStyle/>
          <a:p>
            <a:pPr algn="l"/>
            <a:r>
              <a:rPr lang="en-US" sz="2800" dirty="0">
                <a:solidFill>
                  <a:schemeClr val="bg1"/>
                </a:solidFill>
                <a:latin typeface="Fira Sans ExtraBold" panose="020B0903050000020004" pitchFamily="34" charset="0"/>
              </a:rPr>
              <a:t>17,000</a:t>
            </a:r>
          </a:p>
          <a:p>
            <a:pPr algn="l"/>
            <a:r>
              <a:rPr lang="en-US" dirty="0">
                <a:solidFill>
                  <a:schemeClr val="bg1"/>
                </a:solidFill>
                <a:latin typeface="Fira Sans Light" panose="020B0403050000020004" pitchFamily="34" charset="0"/>
              </a:rPr>
              <a:t>Claims processed annually</a:t>
            </a:r>
          </a:p>
        </p:txBody>
      </p:sp>
      <p:sp>
        <p:nvSpPr>
          <p:cNvPr id="15" name="Content Placeholder 18">
            <a:extLst>
              <a:ext uri="{FF2B5EF4-FFF2-40B4-BE49-F238E27FC236}">
                <a16:creationId xmlns:a16="http://schemas.microsoft.com/office/drawing/2014/main" id="{EBBBA19B-24DE-84F6-67C0-25990A5DBB70}"/>
              </a:ext>
            </a:extLst>
          </p:cNvPr>
          <p:cNvSpPr txBox="1">
            <a:spLocks/>
          </p:cNvSpPr>
          <p:nvPr/>
        </p:nvSpPr>
        <p:spPr bwMode="gray">
          <a:xfrm>
            <a:off x="4684136" y="4312430"/>
            <a:ext cx="2890644" cy="1551194"/>
          </a:xfrm>
          <a:prstGeom prst="rect">
            <a:avLst/>
          </a:prstGeom>
          <a:noFill/>
        </p:spPr>
        <p:txBody>
          <a:bodyPr vert="horz" wrap="square" lIns="0" tIns="0" rIns="0" bIns="0" rtlCol="0" anchor="t" anchorCtr="0">
            <a:spAutoFit/>
          </a:bodyPr>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lvl="2">
              <a:spcBef>
                <a:spcPts val="0"/>
              </a:spcBef>
              <a:buSzPct val="125000"/>
            </a:pPr>
            <a:r>
              <a:rPr lang="en-GB" sz="1400">
                <a:latin typeface="Fira Sans Light" panose="020B0403050000020004" pitchFamily="34" charset="0"/>
              </a:rPr>
              <a:t>Proactive and efficient claims handling </a:t>
            </a:r>
          </a:p>
          <a:p>
            <a:pPr lvl="2">
              <a:spcBef>
                <a:spcPts val="0"/>
              </a:spcBef>
              <a:buSzPct val="125000"/>
            </a:pPr>
            <a:endParaRPr lang="en-GB" sz="1400">
              <a:latin typeface="Fira Sans Light" panose="020B0403050000020004" pitchFamily="34" charset="0"/>
            </a:endParaRPr>
          </a:p>
          <a:p>
            <a:pPr lvl="2">
              <a:spcBef>
                <a:spcPts val="0"/>
              </a:spcBef>
              <a:buSzPct val="125000"/>
            </a:pPr>
            <a:r>
              <a:rPr lang="en-GB" sz="1400">
                <a:latin typeface="Fira Sans Light" panose="020B0403050000020004" pitchFamily="34" charset="0"/>
              </a:rPr>
              <a:t>Reduced handling expenses related to subscription approach</a:t>
            </a:r>
          </a:p>
          <a:p>
            <a:pPr lvl="2">
              <a:spcBef>
                <a:spcPts val="0"/>
              </a:spcBef>
              <a:buSzPct val="125000"/>
            </a:pPr>
            <a:endParaRPr lang="en-GB" sz="1400">
              <a:latin typeface="Fira Sans Light" panose="020B0403050000020004" pitchFamily="34" charset="0"/>
            </a:endParaRPr>
          </a:p>
          <a:p>
            <a:pPr lvl="2">
              <a:spcBef>
                <a:spcPts val="0"/>
              </a:spcBef>
              <a:buSzPct val="125000"/>
            </a:pPr>
            <a:r>
              <a:rPr lang="en-GB" sz="1400">
                <a:latin typeface="Fira Sans Light" panose="020B0403050000020004" pitchFamily="34" charset="0"/>
              </a:rPr>
              <a:t>All claims handled in-house by true experts</a:t>
            </a:r>
          </a:p>
        </p:txBody>
      </p:sp>
      <p:sp>
        <p:nvSpPr>
          <p:cNvPr id="19" name="Content Placeholder 18">
            <a:extLst>
              <a:ext uri="{FF2B5EF4-FFF2-40B4-BE49-F238E27FC236}">
                <a16:creationId xmlns:a16="http://schemas.microsoft.com/office/drawing/2014/main" id="{77BB814D-055B-DBAE-661A-D08B204C1F30}"/>
              </a:ext>
            </a:extLst>
          </p:cNvPr>
          <p:cNvSpPr txBox="1">
            <a:spLocks/>
          </p:cNvSpPr>
          <p:nvPr/>
        </p:nvSpPr>
        <p:spPr bwMode="gray">
          <a:xfrm>
            <a:off x="5077898" y="3806252"/>
            <a:ext cx="2103120" cy="276999"/>
          </a:xfrm>
          <a:prstGeom prst="rect">
            <a:avLst/>
          </a:prstGeom>
          <a:noFill/>
        </p:spPr>
        <p:txBody>
          <a:bodyPr vert="horz" wrap="square" lIns="0" tIns="0" rIns="0" bIns="0" rtlCol="0" anchor="t" anchorCtr="0">
            <a:spAutoFit/>
          </a:bodyPr>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marL="0" lvl="2" indent="0" algn="ctr">
              <a:spcBef>
                <a:spcPts val="3000"/>
              </a:spcBef>
              <a:buFont typeface="Calibri" panose="020F0502020204030204" pitchFamily="34" charset="0"/>
              <a:buNone/>
            </a:pPr>
            <a:r>
              <a:rPr lang="en-GB" b="1" dirty="0">
                <a:latin typeface="Fira Sans ExtraBold" panose="020B0903050000020004" pitchFamily="34" charset="0"/>
              </a:rPr>
              <a:t>Efficiency</a:t>
            </a:r>
            <a:endParaRPr lang="en-GB" sz="2800" b="1" dirty="0">
              <a:latin typeface="Fira Sans ExtraBold" panose="020B0903050000020004" pitchFamily="34" charset="0"/>
            </a:endParaRPr>
          </a:p>
        </p:txBody>
      </p:sp>
      <p:pic>
        <p:nvPicPr>
          <p:cNvPr id="9" name="Graphic 8">
            <a:extLst>
              <a:ext uri="{FF2B5EF4-FFF2-40B4-BE49-F238E27FC236}">
                <a16:creationId xmlns:a16="http://schemas.microsoft.com/office/drawing/2014/main" id="{46A9FEC7-D59D-8EAF-D2CE-7CA7167A56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425" y="2890810"/>
            <a:ext cx="818067" cy="654453"/>
          </a:xfrm>
          <a:prstGeom prst="rect">
            <a:avLst/>
          </a:prstGeom>
        </p:spPr>
      </p:pic>
      <p:sp>
        <p:nvSpPr>
          <p:cNvPr id="10" name="Content Placeholder 18">
            <a:extLst>
              <a:ext uri="{FF2B5EF4-FFF2-40B4-BE49-F238E27FC236}">
                <a16:creationId xmlns:a16="http://schemas.microsoft.com/office/drawing/2014/main" id="{BA93AA69-BAEB-F21A-419C-C89360E7E968}"/>
              </a:ext>
            </a:extLst>
          </p:cNvPr>
          <p:cNvSpPr txBox="1">
            <a:spLocks/>
          </p:cNvSpPr>
          <p:nvPr/>
        </p:nvSpPr>
        <p:spPr bwMode="gray">
          <a:xfrm>
            <a:off x="776292" y="4325730"/>
            <a:ext cx="2864700" cy="1551194"/>
          </a:xfrm>
          <a:prstGeom prst="rect">
            <a:avLst/>
          </a:prstGeom>
          <a:noFill/>
        </p:spPr>
        <p:txBody>
          <a:bodyPr vert="horz" wrap="square" lIns="0" tIns="0" rIns="0" bIns="0" rtlCol="0" anchor="t" anchorCtr="0">
            <a:spAutoFit/>
          </a:bodyPr>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lvl="2">
              <a:spcBef>
                <a:spcPts val="0"/>
              </a:spcBef>
              <a:buSzPct val="125000"/>
            </a:pPr>
            <a:r>
              <a:rPr lang="en-GB" sz="1400" dirty="0">
                <a:latin typeface="Fira Sans Light" panose="020B0403050000020004" pitchFamily="34" charset="0"/>
              </a:rPr>
              <a:t>Active engagement from claim inception through resolution</a:t>
            </a:r>
          </a:p>
          <a:p>
            <a:pPr lvl="2">
              <a:spcBef>
                <a:spcPts val="0"/>
              </a:spcBef>
              <a:buSzPct val="125000"/>
            </a:pPr>
            <a:endParaRPr lang="en-GB" sz="1400" dirty="0">
              <a:latin typeface="Fira Sans Light" panose="020B0403050000020004" pitchFamily="34" charset="0"/>
            </a:endParaRPr>
          </a:p>
          <a:p>
            <a:pPr lvl="2">
              <a:spcBef>
                <a:spcPts val="0"/>
              </a:spcBef>
              <a:buSzPct val="125000"/>
            </a:pPr>
            <a:r>
              <a:rPr lang="en-GB" sz="1400" dirty="0">
                <a:latin typeface="Fira Sans Light" panose="020B0403050000020004" pitchFamily="34" charset="0"/>
              </a:rPr>
              <a:t>Excellent communication with carriers</a:t>
            </a:r>
          </a:p>
          <a:p>
            <a:pPr lvl="2">
              <a:spcBef>
                <a:spcPts val="0"/>
              </a:spcBef>
              <a:buSzPct val="125000"/>
            </a:pPr>
            <a:endParaRPr lang="en-GB" sz="1400" dirty="0">
              <a:latin typeface="Fira Sans Light" panose="020B0403050000020004" pitchFamily="34" charset="0"/>
            </a:endParaRPr>
          </a:p>
          <a:p>
            <a:pPr lvl="2">
              <a:spcBef>
                <a:spcPts val="0"/>
              </a:spcBef>
              <a:buSzPct val="125000"/>
            </a:pPr>
            <a:r>
              <a:rPr lang="en-GB" sz="1400" dirty="0">
                <a:latin typeface="Fira Sans Light" panose="020B0403050000020004" pitchFamily="34" charset="0"/>
              </a:rPr>
              <a:t>Continuous feedback loop from your dedicated underwriter</a:t>
            </a:r>
          </a:p>
        </p:txBody>
      </p:sp>
      <p:sp>
        <p:nvSpPr>
          <p:cNvPr id="18" name="Content Placeholder 18">
            <a:extLst>
              <a:ext uri="{FF2B5EF4-FFF2-40B4-BE49-F238E27FC236}">
                <a16:creationId xmlns:a16="http://schemas.microsoft.com/office/drawing/2014/main" id="{7BF81BC7-C662-6A14-4790-D5C6B184F662}"/>
              </a:ext>
            </a:extLst>
          </p:cNvPr>
          <p:cNvSpPr txBox="1">
            <a:spLocks/>
          </p:cNvSpPr>
          <p:nvPr/>
        </p:nvSpPr>
        <p:spPr bwMode="gray">
          <a:xfrm>
            <a:off x="1157082" y="3819552"/>
            <a:ext cx="2103120" cy="276999"/>
          </a:xfrm>
          <a:prstGeom prst="rect">
            <a:avLst/>
          </a:prstGeom>
          <a:noFill/>
        </p:spPr>
        <p:txBody>
          <a:bodyPr vert="horz" wrap="square" lIns="0" tIns="0" rIns="0" bIns="0" rtlCol="0" anchor="t" anchorCtr="0">
            <a:spAutoFit/>
          </a:bodyPr>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marL="0" lvl="2" indent="0" algn="ctr">
              <a:spcBef>
                <a:spcPts val="3000"/>
              </a:spcBef>
              <a:buFont typeface="Calibri" panose="020F0502020204030204" pitchFamily="34" charset="0"/>
              <a:buNone/>
            </a:pPr>
            <a:r>
              <a:rPr lang="en-GB" b="1" dirty="0">
                <a:latin typeface="Fira Sans ExtraBold" panose="020B0903050000020004" pitchFamily="34" charset="0"/>
              </a:rPr>
              <a:t>Engagement</a:t>
            </a:r>
            <a:endParaRPr lang="en-GB" sz="3600" b="1" dirty="0">
              <a:latin typeface="Fira Sans ExtraBold" panose="020B0903050000020004" pitchFamily="34" charset="0"/>
            </a:endParaRPr>
          </a:p>
        </p:txBody>
      </p:sp>
      <p:pic>
        <p:nvPicPr>
          <p:cNvPr id="14" name="Graphic 13">
            <a:extLst>
              <a:ext uri="{FF2B5EF4-FFF2-40B4-BE49-F238E27FC236}">
                <a16:creationId xmlns:a16="http://schemas.microsoft.com/office/drawing/2014/main" id="{61872CEC-34BE-27F0-3E62-574E53CC66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8851" y="2890810"/>
            <a:ext cx="569880" cy="569880"/>
          </a:xfrm>
          <a:prstGeom prst="rect">
            <a:avLst/>
          </a:prstGeom>
        </p:spPr>
      </p:pic>
      <p:sp>
        <p:nvSpPr>
          <p:cNvPr id="16" name="Content Placeholder 18">
            <a:extLst>
              <a:ext uri="{FF2B5EF4-FFF2-40B4-BE49-F238E27FC236}">
                <a16:creationId xmlns:a16="http://schemas.microsoft.com/office/drawing/2014/main" id="{EACB4607-27DB-47A3-2813-AEE69B1AB72D}"/>
              </a:ext>
            </a:extLst>
          </p:cNvPr>
          <p:cNvSpPr txBox="1">
            <a:spLocks/>
          </p:cNvSpPr>
          <p:nvPr/>
        </p:nvSpPr>
        <p:spPr bwMode="gray">
          <a:xfrm>
            <a:off x="8617923" y="4307306"/>
            <a:ext cx="2785954" cy="1551194"/>
          </a:xfrm>
          <a:prstGeom prst="rect">
            <a:avLst/>
          </a:prstGeom>
          <a:noFill/>
        </p:spPr>
        <p:txBody>
          <a:bodyPr vert="horz" wrap="square" lIns="0" tIns="0" rIns="0" bIns="0" rtlCol="0" anchor="t" anchorCtr="0">
            <a:spAutoFit/>
          </a:bodyPr>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lvl="2">
              <a:spcBef>
                <a:spcPts val="0"/>
              </a:spcBef>
              <a:buSzPct val="125000"/>
            </a:pPr>
            <a:r>
              <a:rPr lang="en-GB" sz="1400">
                <a:latin typeface="Fira Sans Light" panose="020B0403050000020004" pitchFamily="34" charset="0"/>
              </a:rPr>
              <a:t>Aligned interests of claims and underwriting</a:t>
            </a:r>
          </a:p>
          <a:p>
            <a:pPr lvl="2">
              <a:spcBef>
                <a:spcPts val="0"/>
              </a:spcBef>
              <a:buSzPct val="125000"/>
            </a:pPr>
            <a:endParaRPr lang="en-GB" sz="1400">
              <a:latin typeface="Fira Sans Light" panose="020B0403050000020004" pitchFamily="34" charset="0"/>
            </a:endParaRPr>
          </a:p>
          <a:p>
            <a:pPr lvl="2">
              <a:spcBef>
                <a:spcPts val="0"/>
              </a:spcBef>
              <a:buSzPct val="125000"/>
            </a:pPr>
            <a:r>
              <a:rPr lang="en-GB" sz="1400">
                <a:latin typeface="Fira Sans Light" panose="020B0403050000020004" pitchFamily="34" charset="0"/>
              </a:rPr>
              <a:t>Diligence in proper assessments of claims</a:t>
            </a:r>
          </a:p>
          <a:p>
            <a:pPr lvl="2">
              <a:spcBef>
                <a:spcPts val="0"/>
              </a:spcBef>
              <a:buSzPct val="125000"/>
            </a:pPr>
            <a:endParaRPr lang="en-GB" sz="1400">
              <a:latin typeface="Fira Sans Light" panose="020B0403050000020004" pitchFamily="34" charset="0"/>
            </a:endParaRPr>
          </a:p>
          <a:p>
            <a:pPr lvl="2">
              <a:spcBef>
                <a:spcPts val="0"/>
              </a:spcBef>
              <a:buSzPct val="125000"/>
            </a:pPr>
            <a:r>
              <a:rPr lang="en-GB" sz="1400">
                <a:latin typeface="Fira Sans Light" panose="020B0403050000020004" pitchFamily="34" charset="0"/>
              </a:rPr>
              <a:t>Preferred partner of choice for sophisticated carriers</a:t>
            </a:r>
          </a:p>
        </p:txBody>
      </p:sp>
      <p:sp>
        <p:nvSpPr>
          <p:cNvPr id="25" name="Content Placeholder 18">
            <a:extLst>
              <a:ext uri="{FF2B5EF4-FFF2-40B4-BE49-F238E27FC236}">
                <a16:creationId xmlns:a16="http://schemas.microsoft.com/office/drawing/2014/main" id="{84241899-FA38-C8FF-CA55-CF0753BA2C42}"/>
              </a:ext>
            </a:extLst>
          </p:cNvPr>
          <p:cNvSpPr txBox="1">
            <a:spLocks/>
          </p:cNvSpPr>
          <p:nvPr/>
        </p:nvSpPr>
        <p:spPr bwMode="gray">
          <a:xfrm>
            <a:off x="8959340" y="3801128"/>
            <a:ext cx="2103120" cy="276999"/>
          </a:xfrm>
          <a:prstGeom prst="rect">
            <a:avLst/>
          </a:prstGeom>
          <a:noFill/>
        </p:spPr>
        <p:txBody>
          <a:bodyPr vert="horz" wrap="square" lIns="0" tIns="0" rIns="0" bIns="0" rtlCol="0" anchor="t" anchorCtr="0">
            <a:spAutoFit/>
          </a:bodyPr>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marL="0" lvl="2" indent="0" algn="ctr">
              <a:spcBef>
                <a:spcPts val="3000"/>
              </a:spcBef>
              <a:buFont typeface="Calibri" panose="020F0502020204030204" pitchFamily="34" charset="0"/>
              <a:buNone/>
            </a:pPr>
            <a:r>
              <a:rPr lang="en-GB" b="1" dirty="0">
                <a:latin typeface="Fira Sans ExtraBold" panose="020B0903050000020004" pitchFamily="34" charset="0"/>
              </a:rPr>
              <a:t>Alignment</a:t>
            </a:r>
            <a:endParaRPr lang="en-GB" sz="3600" b="1" dirty="0">
              <a:latin typeface="Fira Sans ExtraBold" panose="020B0903050000020004" pitchFamily="34" charset="0"/>
            </a:endParaRPr>
          </a:p>
        </p:txBody>
      </p:sp>
      <p:pic>
        <p:nvPicPr>
          <p:cNvPr id="20" name="Graphic 19">
            <a:extLst>
              <a:ext uri="{FF2B5EF4-FFF2-40B4-BE49-F238E27FC236}">
                <a16:creationId xmlns:a16="http://schemas.microsoft.com/office/drawing/2014/main" id="{AF50BF7B-5A66-BFA5-1EBC-A7EE042929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5538" y="2890810"/>
            <a:ext cx="690724" cy="552579"/>
          </a:xfrm>
          <a:prstGeom prst="rect">
            <a:avLst/>
          </a:prstGeom>
        </p:spPr>
      </p:pic>
      <p:sp>
        <p:nvSpPr>
          <p:cNvPr id="2" name="Footer Placeholder 2">
            <a:extLst>
              <a:ext uri="{FF2B5EF4-FFF2-40B4-BE49-F238E27FC236}">
                <a16:creationId xmlns:a16="http://schemas.microsoft.com/office/drawing/2014/main" id="{D38839E5-C3DE-B69E-EE9B-E4F2B57662BB}"/>
              </a:ext>
            </a:extLst>
          </p:cNvPr>
          <p:cNvSpPr>
            <a:spLocks noGrp="1"/>
          </p:cNvSpPr>
          <p:nvPr>
            <p:ph type="ftr" sz="quarter" idx="10"/>
          </p:nvPr>
        </p:nvSpPr>
        <p:spPr>
          <a:xfrm>
            <a:off x="768001" y="6426000"/>
            <a:ext cx="7200000" cy="162000"/>
          </a:xfrm>
        </p:spPr>
        <p:txBody>
          <a:bodyPr/>
          <a:lstStyle/>
          <a:p>
            <a:r>
              <a:rPr lang="en-US" noProof="0" dirty="0">
                <a:latin typeface="Fira Sans Light" panose="020B0403050000020004" pitchFamily="34" charset="0"/>
              </a:rPr>
              <a:t>DUAL North America, Inc. confidential content</a:t>
            </a:r>
            <a:endParaRPr lang="en-GB" noProof="0" dirty="0">
              <a:latin typeface="Fira Sans Light" panose="020B0403050000020004" pitchFamily="34" charset="0"/>
            </a:endParaRPr>
          </a:p>
          <a:p>
            <a:endParaRPr lang="en-GB" noProof="0" dirty="0">
              <a:latin typeface="Fira Sans Light" panose="020B0403050000020004" pitchFamily="34" charset="0"/>
            </a:endParaRPr>
          </a:p>
        </p:txBody>
      </p:sp>
      <p:grpSp>
        <p:nvGrpSpPr>
          <p:cNvPr id="35" name="Group 34">
            <a:extLst>
              <a:ext uri="{FF2B5EF4-FFF2-40B4-BE49-F238E27FC236}">
                <a16:creationId xmlns:a16="http://schemas.microsoft.com/office/drawing/2014/main" id="{787F021E-240F-96E2-B966-361776F5A181}"/>
              </a:ext>
            </a:extLst>
          </p:cNvPr>
          <p:cNvGrpSpPr/>
          <p:nvPr/>
        </p:nvGrpSpPr>
        <p:grpSpPr>
          <a:xfrm>
            <a:off x="4103571" y="2890810"/>
            <a:ext cx="3984859" cy="3105729"/>
            <a:chOff x="4090737" y="2890810"/>
            <a:chExt cx="3984859" cy="3105729"/>
          </a:xfrm>
        </p:grpSpPr>
        <p:cxnSp>
          <p:nvCxnSpPr>
            <p:cNvPr id="33" name="Straight Connector 32">
              <a:extLst>
                <a:ext uri="{FF2B5EF4-FFF2-40B4-BE49-F238E27FC236}">
                  <a16:creationId xmlns:a16="http://schemas.microsoft.com/office/drawing/2014/main" id="{84B2C3A1-A5D4-1F0D-609E-4AE006B10A27}"/>
                </a:ext>
              </a:extLst>
            </p:cNvPr>
            <p:cNvCxnSpPr/>
            <p:nvPr/>
          </p:nvCxnSpPr>
          <p:spPr>
            <a:xfrm>
              <a:off x="4090737" y="2890810"/>
              <a:ext cx="0" cy="3105729"/>
            </a:xfrm>
            <a:prstGeom prst="line">
              <a:avLst/>
            </a:prstGeom>
            <a:ln w="635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3BE9D60-2EB2-37C5-01E2-3027EAAA64EA}"/>
                </a:ext>
              </a:extLst>
            </p:cNvPr>
            <p:cNvCxnSpPr/>
            <p:nvPr/>
          </p:nvCxnSpPr>
          <p:spPr>
            <a:xfrm>
              <a:off x="8075596" y="2890810"/>
              <a:ext cx="0" cy="3105729"/>
            </a:xfrm>
            <a:prstGeom prst="line">
              <a:avLst/>
            </a:prstGeom>
            <a:ln w="635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0958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0EBAF73A-A823-D764-054B-6CC3830FEF8F}"/>
              </a:ext>
            </a:extLst>
          </p:cNvPr>
          <p:cNvCxnSpPr>
            <a:cxnSpLocks/>
          </p:cNvCxnSpPr>
          <p:nvPr/>
        </p:nvCxnSpPr>
        <p:spPr>
          <a:xfrm>
            <a:off x="6366606" y="3820592"/>
            <a:ext cx="0" cy="5563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68AF18-2075-2ABA-6DE9-250E148C295C}"/>
              </a:ext>
            </a:extLst>
          </p:cNvPr>
          <p:cNvCxnSpPr>
            <a:cxnSpLocks/>
            <a:stCxn id="13" idx="2"/>
          </p:cNvCxnSpPr>
          <p:nvPr/>
        </p:nvCxnSpPr>
        <p:spPr>
          <a:xfrm>
            <a:off x="2273071" y="3820592"/>
            <a:ext cx="0" cy="5563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67EEA9-64A5-C1F3-C0A4-C3D71933AB40}"/>
              </a:ext>
            </a:extLst>
          </p:cNvPr>
          <p:cNvCxnSpPr>
            <a:cxnSpLocks/>
          </p:cNvCxnSpPr>
          <p:nvPr/>
        </p:nvCxnSpPr>
        <p:spPr>
          <a:xfrm>
            <a:off x="3633612" y="5010546"/>
            <a:ext cx="1133651"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9032EACC-5CFE-9681-5585-4604E62190D7}"/>
              </a:ext>
            </a:extLst>
          </p:cNvPr>
          <p:cNvSpPr/>
          <p:nvPr/>
        </p:nvSpPr>
        <p:spPr>
          <a:xfrm>
            <a:off x="4633890" y="4281934"/>
            <a:ext cx="3452845" cy="1587754"/>
          </a:xfrm>
          <a:prstGeom prst="roundRect">
            <a:avLst>
              <a:gd name="adj" fmla="val 8642"/>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8" name="Rectangle: Rounded Corners 17">
            <a:extLst>
              <a:ext uri="{FF2B5EF4-FFF2-40B4-BE49-F238E27FC236}">
                <a16:creationId xmlns:a16="http://schemas.microsoft.com/office/drawing/2014/main" id="{D4157941-5638-56E4-8421-874C2082CA54}"/>
              </a:ext>
            </a:extLst>
          </p:cNvPr>
          <p:cNvSpPr/>
          <p:nvPr/>
        </p:nvSpPr>
        <p:spPr>
          <a:xfrm>
            <a:off x="669369" y="4281934"/>
            <a:ext cx="3452845" cy="1587754"/>
          </a:xfrm>
          <a:prstGeom prst="roundRect">
            <a:avLst>
              <a:gd name="adj" fmla="val 8642"/>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cxnSp>
        <p:nvCxnSpPr>
          <p:cNvPr id="12" name="Straight Connector 11">
            <a:extLst>
              <a:ext uri="{FF2B5EF4-FFF2-40B4-BE49-F238E27FC236}">
                <a16:creationId xmlns:a16="http://schemas.microsoft.com/office/drawing/2014/main" id="{FED3B3A9-1ADD-04B7-9E72-C3696C4ADE6D}"/>
              </a:ext>
            </a:extLst>
          </p:cNvPr>
          <p:cNvCxnSpPr>
            <a:cxnSpLocks/>
          </p:cNvCxnSpPr>
          <p:nvPr/>
        </p:nvCxnSpPr>
        <p:spPr>
          <a:xfrm>
            <a:off x="3633612" y="3037408"/>
            <a:ext cx="1133651"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F95FB128-7C67-A631-B3FD-6C86E42B1195}"/>
              </a:ext>
            </a:extLst>
          </p:cNvPr>
          <p:cNvSpPr/>
          <p:nvPr/>
        </p:nvSpPr>
        <p:spPr>
          <a:xfrm>
            <a:off x="4633890" y="2232838"/>
            <a:ext cx="3452845" cy="1587754"/>
          </a:xfrm>
          <a:prstGeom prst="roundRect">
            <a:avLst>
              <a:gd name="adj" fmla="val 8642"/>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3" name="Rectangle: Rounded Corners 12">
            <a:extLst>
              <a:ext uri="{FF2B5EF4-FFF2-40B4-BE49-F238E27FC236}">
                <a16:creationId xmlns:a16="http://schemas.microsoft.com/office/drawing/2014/main" id="{42D8ABCF-2BC6-9537-4216-AAB32A9A3311}"/>
              </a:ext>
            </a:extLst>
          </p:cNvPr>
          <p:cNvSpPr/>
          <p:nvPr/>
        </p:nvSpPr>
        <p:spPr>
          <a:xfrm>
            <a:off x="669369" y="2232838"/>
            <a:ext cx="3207403" cy="1587754"/>
          </a:xfrm>
          <a:prstGeom prst="roundRect">
            <a:avLst>
              <a:gd name="adj" fmla="val 864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4" name="Rectangle 3">
            <a:extLst>
              <a:ext uri="{FF2B5EF4-FFF2-40B4-BE49-F238E27FC236}">
                <a16:creationId xmlns:a16="http://schemas.microsoft.com/office/drawing/2014/main" id="{FC18C92B-31B3-A85B-217E-BF1281C3EFEF}"/>
              </a:ext>
            </a:extLst>
          </p:cNvPr>
          <p:cNvSpPr/>
          <p:nvPr/>
        </p:nvSpPr>
        <p:spPr>
          <a:xfrm>
            <a:off x="8843853" y="0"/>
            <a:ext cx="3343036" cy="685800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9" name="Slide Number Placeholder 8">
            <a:extLst>
              <a:ext uri="{FF2B5EF4-FFF2-40B4-BE49-F238E27FC236}">
                <a16:creationId xmlns:a16="http://schemas.microsoft.com/office/drawing/2014/main" id="{C77A508F-7CEB-F993-CA00-B4D218FC51DE}"/>
              </a:ext>
            </a:extLst>
          </p:cNvPr>
          <p:cNvSpPr>
            <a:spLocks noGrp="1"/>
          </p:cNvSpPr>
          <p:nvPr>
            <p:ph type="sldNum" sz="quarter" idx="11"/>
          </p:nvPr>
        </p:nvSpPr>
        <p:spPr/>
        <p:txBody>
          <a:bodyPr/>
          <a:lstStyle/>
          <a:p>
            <a:fld id="{45CD7037-63ED-4C9C-B3C0-280B1476C481}" type="slidenum">
              <a:rPr lang="en-GB" noProof="0" smtClean="0"/>
              <a:pPr/>
              <a:t>19</a:t>
            </a:fld>
            <a:endParaRPr lang="en-GB" noProof="0"/>
          </a:p>
        </p:txBody>
      </p:sp>
      <p:sp>
        <p:nvSpPr>
          <p:cNvPr id="3" name="Footer Placeholder 2">
            <a:extLst>
              <a:ext uri="{FF2B5EF4-FFF2-40B4-BE49-F238E27FC236}">
                <a16:creationId xmlns:a16="http://schemas.microsoft.com/office/drawing/2014/main" id="{7B5E0AA2-8BB5-3F26-F727-B8D981D307A8}"/>
              </a:ext>
            </a:extLst>
          </p:cNvPr>
          <p:cNvSpPr>
            <a:spLocks noGrp="1"/>
          </p:cNvSpPr>
          <p:nvPr>
            <p:ph type="ftr" sz="quarter" idx="10"/>
          </p:nvPr>
        </p:nvSpPr>
        <p:spPr/>
        <p:txBody>
          <a:bodyPr/>
          <a:lstStyle/>
          <a:p>
            <a:r>
              <a:rPr lang="en-US" noProof="0" dirty="0">
                <a:latin typeface="Fira Sans Light" panose="020B0403050000020004" pitchFamily="34" charset="0"/>
              </a:rPr>
              <a:t>DUAL North America, Inc. confidential content </a:t>
            </a:r>
            <a:endParaRPr lang="en-GB" noProof="0" dirty="0">
              <a:latin typeface="Fira Sans Light" panose="020B0403050000020004" pitchFamily="34" charset="0"/>
            </a:endParaRPr>
          </a:p>
        </p:txBody>
      </p:sp>
      <p:sp>
        <p:nvSpPr>
          <p:cNvPr id="5" name="Title 4">
            <a:extLst>
              <a:ext uri="{FF2B5EF4-FFF2-40B4-BE49-F238E27FC236}">
                <a16:creationId xmlns:a16="http://schemas.microsoft.com/office/drawing/2014/main" id="{112E3460-91B1-427D-952D-562CB108F732}"/>
              </a:ext>
            </a:extLst>
          </p:cNvPr>
          <p:cNvSpPr>
            <a:spLocks noGrp="1"/>
          </p:cNvSpPr>
          <p:nvPr>
            <p:ph type="title"/>
          </p:nvPr>
        </p:nvSpPr>
        <p:spPr/>
        <p:txBody>
          <a:bodyPr/>
          <a:lstStyle/>
          <a:p>
            <a:r>
              <a:rPr lang="en-GB" sz="3600" dirty="0">
                <a:latin typeface="Fira Sans ExtraBold" panose="020B0903050000020004" pitchFamily="34" charset="0"/>
              </a:rPr>
              <a:t>Shared Risk Opportunity</a:t>
            </a:r>
            <a:endParaRPr lang="en-GB" sz="2400" dirty="0">
              <a:latin typeface="Fira Sans ExtraBold" panose="020B0903050000020004" pitchFamily="34" charset="0"/>
            </a:endParaRPr>
          </a:p>
        </p:txBody>
      </p:sp>
      <p:sp>
        <p:nvSpPr>
          <p:cNvPr id="7" name="TextBox 6">
            <a:extLst>
              <a:ext uri="{FF2B5EF4-FFF2-40B4-BE49-F238E27FC236}">
                <a16:creationId xmlns:a16="http://schemas.microsoft.com/office/drawing/2014/main" id="{F8D39A86-F1C5-6599-0FCB-0E684BF2C64B}"/>
              </a:ext>
            </a:extLst>
          </p:cNvPr>
          <p:cNvSpPr txBox="1"/>
          <p:nvPr/>
        </p:nvSpPr>
        <p:spPr>
          <a:xfrm>
            <a:off x="669369" y="1026555"/>
            <a:ext cx="7580124" cy="978729"/>
          </a:xfrm>
          <a:prstGeom prst="rect">
            <a:avLst/>
          </a:prstGeom>
          <a:noFill/>
        </p:spPr>
        <p:txBody>
          <a:bodyPr wrap="square">
            <a:spAutoFit/>
          </a:bodyPr>
          <a:lstStyle/>
          <a:p>
            <a:r>
              <a:rPr lang="en-US">
                <a:latin typeface="Fira Sans Light" panose="020B0403050000020004" pitchFamily="34" charset="0"/>
              </a:rPr>
              <a:t>As stewards of your capital, we value strategic partnership across different lines based on carrier needs. Simply put, we look after your bottom line and offer options to support your effort to create a sustainable, meaningful presence in the marketplace.</a:t>
            </a:r>
          </a:p>
        </p:txBody>
      </p:sp>
      <p:sp>
        <p:nvSpPr>
          <p:cNvPr id="8" name="TextBox 7">
            <a:extLst>
              <a:ext uri="{FF2B5EF4-FFF2-40B4-BE49-F238E27FC236}">
                <a16:creationId xmlns:a16="http://schemas.microsoft.com/office/drawing/2014/main" id="{39541008-43B6-DAEA-A299-6B83BB8FDDF8}"/>
              </a:ext>
            </a:extLst>
          </p:cNvPr>
          <p:cNvSpPr txBox="1"/>
          <p:nvPr/>
        </p:nvSpPr>
        <p:spPr>
          <a:xfrm>
            <a:off x="748940" y="2372995"/>
            <a:ext cx="3048260" cy="1328825"/>
          </a:xfrm>
          <a:prstGeom prst="rect">
            <a:avLst/>
          </a:prstGeom>
          <a:solidFill>
            <a:schemeClr val="bg1"/>
          </a:solidFill>
        </p:spPr>
        <p:txBody>
          <a:bodyPr wrap="square" lIns="0" tIns="0" rIns="0" bIns="0" rtlCol="0">
            <a:spAutoFit/>
          </a:bodyPr>
          <a:lstStyle/>
          <a:p>
            <a:pPr algn="ctr" defTabSz="889000">
              <a:spcBef>
                <a:spcPts val="600"/>
              </a:spcBef>
              <a:spcAft>
                <a:spcPct val="35000"/>
              </a:spcAft>
            </a:pPr>
            <a:r>
              <a:rPr lang="en-US" sz="2000" b="1" dirty="0">
                <a:solidFill>
                  <a:schemeClr val="accent1"/>
                </a:solidFill>
                <a:latin typeface="Fira Sans ExtraBold" panose="020B0903050000020004" pitchFamily="34" charset="0"/>
              </a:rPr>
              <a:t>Seasoned underwriters </a:t>
            </a:r>
          </a:p>
          <a:p>
            <a:pPr marL="285750" indent="-285750" defTabSz="889000">
              <a:spcBef>
                <a:spcPts val="600"/>
              </a:spcBef>
              <a:spcAft>
                <a:spcPct val="35000"/>
              </a:spcAft>
              <a:buClr>
                <a:schemeClr val="tx2"/>
              </a:buClr>
              <a:buFont typeface="Fira Sans Light" panose="020B0403050000020004" pitchFamily="34" charset="0"/>
              <a:buChar char="–"/>
            </a:pPr>
            <a:r>
              <a:rPr lang="en-US" sz="1300" dirty="0">
                <a:latin typeface="Fira Sans Light" panose="020B0403050000020004" pitchFamily="34" charset="0"/>
              </a:rPr>
              <a:t>250+ years combined experience </a:t>
            </a:r>
          </a:p>
          <a:p>
            <a:pPr marL="285750" indent="-285750" defTabSz="889000">
              <a:spcBef>
                <a:spcPts val="600"/>
              </a:spcBef>
              <a:spcAft>
                <a:spcPct val="35000"/>
              </a:spcAft>
              <a:buClr>
                <a:schemeClr val="tx2"/>
              </a:buClr>
              <a:buFont typeface="Fira Sans Light" panose="020B0403050000020004" pitchFamily="34" charset="0"/>
              <a:buChar char="–"/>
            </a:pPr>
            <a:r>
              <a:rPr lang="en-US" sz="1300" dirty="0">
                <a:latin typeface="Fira Sans Light" panose="020B0403050000020004" pitchFamily="34" charset="0"/>
              </a:rPr>
              <a:t>Individual risk selection to enhance carrier profitability across market cycles</a:t>
            </a:r>
          </a:p>
        </p:txBody>
      </p:sp>
      <p:pic>
        <p:nvPicPr>
          <p:cNvPr id="20" name="Graphic 19">
            <a:extLst>
              <a:ext uri="{FF2B5EF4-FFF2-40B4-BE49-F238E27FC236}">
                <a16:creationId xmlns:a16="http://schemas.microsoft.com/office/drawing/2014/main" id="{F625AC17-5214-4B15-C67B-E8C6E7C505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5331" y="1967570"/>
            <a:ext cx="640080" cy="731521"/>
          </a:xfrm>
          <a:prstGeom prst="rect">
            <a:avLst/>
          </a:prstGeom>
        </p:spPr>
      </p:pic>
      <p:sp>
        <p:nvSpPr>
          <p:cNvPr id="22" name="TextBox 21">
            <a:extLst>
              <a:ext uri="{FF2B5EF4-FFF2-40B4-BE49-F238E27FC236}">
                <a16:creationId xmlns:a16="http://schemas.microsoft.com/office/drawing/2014/main" id="{569127D3-5754-BD8D-5128-EB84808F3965}"/>
              </a:ext>
            </a:extLst>
          </p:cNvPr>
          <p:cNvSpPr txBox="1"/>
          <p:nvPr/>
        </p:nvSpPr>
        <p:spPr>
          <a:xfrm>
            <a:off x="9600971" y="2829659"/>
            <a:ext cx="1828800" cy="207749"/>
          </a:xfrm>
          <a:prstGeom prst="rect">
            <a:avLst/>
          </a:prstGeom>
          <a:noFill/>
        </p:spPr>
        <p:txBody>
          <a:bodyPr wrap="square" lIns="0" tIns="0" rIns="0" bIns="0" rtlCol="0">
            <a:spAutoFit/>
          </a:bodyPr>
          <a:lstStyle/>
          <a:p>
            <a:pPr marL="0" lvl="1" indent="0" algn="ctr" defTabSz="711200">
              <a:lnSpc>
                <a:spcPct val="90000"/>
              </a:lnSpc>
              <a:spcBef>
                <a:spcPct val="0"/>
              </a:spcBef>
              <a:spcAft>
                <a:spcPct val="20000"/>
              </a:spcAft>
              <a:buNone/>
            </a:pPr>
            <a:r>
              <a:rPr lang="en-US" sz="1500">
                <a:solidFill>
                  <a:schemeClr val="accent1"/>
                </a:solidFill>
                <a:latin typeface="Fira Sans Light" panose="020B0403050000020004" pitchFamily="34" charset="0"/>
              </a:rPr>
              <a:t>Proactive analytics</a:t>
            </a:r>
          </a:p>
        </p:txBody>
      </p:sp>
      <p:sp>
        <p:nvSpPr>
          <p:cNvPr id="23" name="TextBox 22">
            <a:extLst>
              <a:ext uri="{FF2B5EF4-FFF2-40B4-BE49-F238E27FC236}">
                <a16:creationId xmlns:a16="http://schemas.microsoft.com/office/drawing/2014/main" id="{259D42E1-8F83-4EB5-D654-DBF29C82F74A}"/>
              </a:ext>
            </a:extLst>
          </p:cNvPr>
          <p:cNvSpPr txBox="1"/>
          <p:nvPr/>
        </p:nvSpPr>
        <p:spPr>
          <a:xfrm>
            <a:off x="9600971" y="1308171"/>
            <a:ext cx="1828800" cy="207749"/>
          </a:xfrm>
          <a:prstGeom prst="rect">
            <a:avLst/>
          </a:prstGeom>
          <a:noFill/>
        </p:spPr>
        <p:txBody>
          <a:bodyPr wrap="square" lIns="0" tIns="0" rIns="0" bIns="0" rtlCol="0">
            <a:spAutoFit/>
          </a:bodyPr>
          <a:lstStyle/>
          <a:p>
            <a:pPr marL="0" lvl="1" indent="0" algn="ctr" defTabSz="711200">
              <a:lnSpc>
                <a:spcPct val="90000"/>
              </a:lnSpc>
              <a:spcBef>
                <a:spcPct val="0"/>
              </a:spcBef>
              <a:spcAft>
                <a:spcPct val="20000"/>
              </a:spcAft>
              <a:buNone/>
            </a:pPr>
            <a:r>
              <a:rPr lang="en-US" sz="1500">
                <a:solidFill>
                  <a:schemeClr val="accent1"/>
                </a:solidFill>
                <a:latin typeface="Fira Sans Light" panose="020B0403050000020004" pitchFamily="34" charset="0"/>
              </a:rPr>
              <a:t>Speed to market</a:t>
            </a:r>
            <a:endParaRPr lang="en-US" sz="1500" kern="1200">
              <a:solidFill>
                <a:schemeClr val="accent1"/>
              </a:solidFill>
              <a:latin typeface="Fira Sans Light" panose="020B0403050000020004" pitchFamily="34" charset="0"/>
            </a:endParaRPr>
          </a:p>
        </p:txBody>
      </p:sp>
      <p:sp>
        <p:nvSpPr>
          <p:cNvPr id="25" name="TextBox 24">
            <a:extLst>
              <a:ext uri="{FF2B5EF4-FFF2-40B4-BE49-F238E27FC236}">
                <a16:creationId xmlns:a16="http://schemas.microsoft.com/office/drawing/2014/main" id="{AB486FDD-8A76-41B0-085C-E9869CC63DCC}"/>
              </a:ext>
            </a:extLst>
          </p:cNvPr>
          <p:cNvSpPr txBox="1"/>
          <p:nvPr/>
        </p:nvSpPr>
        <p:spPr>
          <a:xfrm>
            <a:off x="838520" y="4463487"/>
            <a:ext cx="3114543" cy="1252651"/>
          </a:xfrm>
          <a:prstGeom prst="rect">
            <a:avLst/>
          </a:prstGeom>
          <a:solidFill>
            <a:schemeClr val="bg1"/>
          </a:solidFill>
        </p:spPr>
        <p:txBody>
          <a:bodyPr wrap="square" lIns="0" tIns="0" rIns="0" bIns="0" rtlCol="0">
            <a:spAutoFit/>
          </a:bodyPr>
          <a:lstStyle/>
          <a:p>
            <a:pPr marL="0" lvl="1" indent="0" algn="ctr" defTabSz="711200">
              <a:spcBef>
                <a:spcPts val="600"/>
              </a:spcBef>
              <a:spcAft>
                <a:spcPct val="20000"/>
              </a:spcAft>
              <a:buNone/>
            </a:pPr>
            <a:r>
              <a:rPr lang="en-US" sz="2000">
                <a:solidFill>
                  <a:schemeClr val="accent4"/>
                </a:solidFill>
                <a:latin typeface="Fira Sans ExtraBold" panose="020B0903050000020004" pitchFamily="34" charset="0"/>
              </a:rPr>
              <a:t>Proactive communication </a:t>
            </a:r>
          </a:p>
          <a:p>
            <a:pPr lvl="1" defTabSz="711200">
              <a:spcBef>
                <a:spcPts val="600"/>
              </a:spcBef>
              <a:spcAft>
                <a:spcPct val="20000"/>
              </a:spcAft>
            </a:pPr>
            <a:r>
              <a:rPr lang="en-US" sz="1300">
                <a:latin typeface="Fira Sans Light" panose="020B0403050000020004" pitchFamily="34" charset="0"/>
              </a:rPr>
              <a:t>Daily, monthly, and quarterly </a:t>
            </a:r>
          </a:p>
          <a:p>
            <a:pPr lvl="1" defTabSz="711200">
              <a:spcBef>
                <a:spcPts val="600"/>
              </a:spcBef>
              <a:spcAft>
                <a:spcPct val="20000"/>
              </a:spcAft>
            </a:pPr>
            <a:r>
              <a:rPr lang="en-US" sz="1300">
                <a:latin typeface="Fira Sans Light" panose="020B0403050000020004" pitchFamily="34" charset="0"/>
              </a:rPr>
              <a:t>Focused on program analysis, market conditions, and loss assessment prior to and following industry events</a:t>
            </a:r>
            <a:endParaRPr lang="en-US" sz="1300" kern="1200">
              <a:latin typeface="Fira Sans Light" panose="020B0403050000020004" pitchFamily="34" charset="0"/>
            </a:endParaRPr>
          </a:p>
        </p:txBody>
      </p:sp>
      <p:sp>
        <p:nvSpPr>
          <p:cNvPr id="26" name="TextBox 25">
            <a:extLst>
              <a:ext uri="{FF2B5EF4-FFF2-40B4-BE49-F238E27FC236}">
                <a16:creationId xmlns:a16="http://schemas.microsoft.com/office/drawing/2014/main" id="{C4A780FB-678A-B472-8A63-832039F5E347}"/>
              </a:ext>
            </a:extLst>
          </p:cNvPr>
          <p:cNvSpPr txBox="1"/>
          <p:nvPr/>
        </p:nvSpPr>
        <p:spPr>
          <a:xfrm>
            <a:off x="4740576" y="4463487"/>
            <a:ext cx="3239473" cy="1231106"/>
          </a:xfrm>
          <a:prstGeom prst="rect">
            <a:avLst/>
          </a:prstGeom>
          <a:solidFill>
            <a:schemeClr val="bg1"/>
          </a:solidFill>
        </p:spPr>
        <p:txBody>
          <a:bodyPr wrap="square" lIns="0" tIns="0" rIns="0" bIns="0" rtlCol="0">
            <a:spAutoFit/>
          </a:bodyPr>
          <a:lstStyle/>
          <a:p>
            <a:pPr algn="ctr">
              <a:spcBef>
                <a:spcPts val="600"/>
              </a:spcBef>
            </a:pPr>
            <a:r>
              <a:rPr lang="en-US" sz="2000">
                <a:solidFill>
                  <a:schemeClr val="accent3"/>
                </a:solidFill>
                <a:latin typeface="Fira Sans ExtraBold" panose="020B0903050000020004" pitchFamily="34" charset="0"/>
              </a:rPr>
              <a:t>Risk selection </a:t>
            </a:r>
            <a:endParaRPr lang="en-US" sz="1700">
              <a:solidFill>
                <a:schemeClr val="accent3"/>
              </a:solidFill>
              <a:latin typeface="Fira Sans Light" panose="020B0403050000020004" pitchFamily="34" charset="0"/>
            </a:endParaRPr>
          </a:p>
          <a:p>
            <a:pPr marL="285750" indent="-285750">
              <a:lnSpc>
                <a:spcPct val="100000"/>
              </a:lnSpc>
              <a:spcBef>
                <a:spcPts val="600"/>
              </a:spcBef>
              <a:buClr>
                <a:schemeClr val="tx2"/>
              </a:buClr>
              <a:buFont typeface="Fira Sans Light" panose="020B0403050000020004" pitchFamily="34" charset="0"/>
              <a:buChar char="–"/>
            </a:pPr>
            <a:r>
              <a:rPr lang="en-US" sz="1300">
                <a:latin typeface="Fira Sans Light" panose="020B0403050000020004" pitchFamily="34" charset="0"/>
              </a:rPr>
              <a:t>Active underwriting approach </a:t>
            </a:r>
          </a:p>
          <a:p>
            <a:pPr marL="285750" indent="-285750">
              <a:lnSpc>
                <a:spcPct val="100000"/>
              </a:lnSpc>
              <a:spcBef>
                <a:spcPts val="600"/>
              </a:spcBef>
              <a:buClr>
                <a:schemeClr val="tx2"/>
              </a:buClr>
              <a:buFont typeface="Fira Sans Light" panose="020B0403050000020004" pitchFamily="34" charset="0"/>
              <a:buChar char="–"/>
            </a:pPr>
            <a:r>
              <a:rPr lang="en-US" sz="1300">
                <a:latin typeface="Fira Sans Light" panose="020B0403050000020004" pitchFamily="34" charset="0"/>
              </a:rPr>
              <a:t>Risks we want to write rather than risks that simply cross our underwriting desks </a:t>
            </a:r>
          </a:p>
        </p:txBody>
      </p:sp>
      <p:sp>
        <p:nvSpPr>
          <p:cNvPr id="27" name="TextBox 26">
            <a:extLst>
              <a:ext uri="{FF2B5EF4-FFF2-40B4-BE49-F238E27FC236}">
                <a16:creationId xmlns:a16="http://schemas.microsoft.com/office/drawing/2014/main" id="{5127E41F-0FDD-B488-091C-CC27B19E6AE3}"/>
              </a:ext>
            </a:extLst>
          </p:cNvPr>
          <p:cNvSpPr txBox="1"/>
          <p:nvPr/>
        </p:nvSpPr>
        <p:spPr>
          <a:xfrm>
            <a:off x="4740576" y="2372995"/>
            <a:ext cx="3239473" cy="1072601"/>
          </a:xfrm>
          <a:prstGeom prst="rect">
            <a:avLst/>
          </a:prstGeom>
          <a:solidFill>
            <a:schemeClr val="bg1"/>
          </a:solidFill>
        </p:spPr>
        <p:txBody>
          <a:bodyPr wrap="square" lIns="0" tIns="0" rIns="0" bIns="0" rtlCol="0">
            <a:spAutoFit/>
          </a:bodyPr>
          <a:lstStyle/>
          <a:p>
            <a:pPr marL="0" lvl="1" indent="0" algn="ctr" defTabSz="711200">
              <a:spcBef>
                <a:spcPts val="600"/>
              </a:spcBef>
              <a:spcAft>
                <a:spcPct val="20000"/>
              </a:spcAft>
              <a:buNone/>
            </a:pPr>
            <a:r>
              <a:rPr lang="en-US" sz="2000">
                <a:solidFill>
                  <a:schemeClr val="tx2"/>
                </a:solidFill>
                <a:latin typeface="Fira Sans ExtraBold" panose="020B0903050000020004" pitchFamily="34" charset="0"/>
              </a:rPr>
              <a:t>Demonstrated loss results </a:t>
            </a:r>
          </a:p>
          <a:p>
            <a:pPr lvl="1" defTabSz="711200">
              <a:spcBef>
                <a:spcPts val="600"/>
              </a:spcBef>
              <a:spcAft>
                <a:spcPct val="20000"/>
              </a:spcAft>
            </a:pPr>
            <a:r>
              <a:rPr lang="en-US" sz="1300">
                <a:latin typeface="Fira Sans Light" panose="020B0403050000020004" pitchFamily="34" charset="0"/>
              </a:rPr>
              <a:t>Reflective of validated model exposures</a:t>
            </a:r>
          </a:p>
          <a:p>
            <a:pPr lvl="1" defTabSz="711200">
              <a:spcBef>
                <a:spcPts val="600"/>
              </a:spcBef>
              <a:spcAft>
                <a:spcPct val="20000"/>
              </a:spcAft>
            </a:pPr>
            <a:r>
              <a:rPr lang="en-US" sz="1300">
                <a:latin typeface="Fira Sans Light" panose="020B0403050000020004" pitchFamily="34" charset="0"/>
              </a:rPr>
              <a:t>Best in class claims handling coupled with thoughtful underwriting </a:t>
            </a:r>
          </a:p>
        </p:txBody>
      </p:sp>
      <p:sp>
        <p:nvSpPr>
          <p:cNvPr id="28" name="TextBox 27">
            <a:extLst>
              <a:ext uri="{FF2B5EF4-FFF2-40B4-BE49-F238E27FC236}">
                <a16:creationId xmlns:a16="http://schemas.microsoft.com/office/drawing/2014/main" id="{7DF90FCB-50ED-D661-6515-84A3CF10E5D6}"/>
              </a:ext>
            </a:extLst>
          </p:cNvPr>
          <p:cNvSpPr txBox="1"/>
          <p:nvPr/>
        </p:nvSpPr>
        <p:spPr>
          <a:xfrm>
            <a:off x="9441642" y="5726331"/>
            <a:ext cx="2147459" cy="207749"/>
          </a:xfrm>
          <a:prstGeom prst="rect">
            <a:avLst/>
          </a:prstGeom>
          <a:noFill/>
        </p:spPr>
        <p:txBody>
          <a:bodyPr wrap="square" lIns="0" tIns="0" rIns="0" bIns="0" rtlCol="0">
            <a:spAutoFit/>
          </a:bodyPr>
          <a:lstStyle/>
          <a:p>
            <a:pPr marL="0" lvl="1" indent="0" algn="ctr" defTabSz="711200">
              <a:lnSpc>
                <a:spcPct val="90000"/>
              </a:lnSpc>
              <a:spcBef>
                <a:spcPct val="0"/>
              </a:spcBef>
              <a:spcAft>
                <a:spcPct val="20000"/>
              </a:spcAft>
              <a:buNone/>
            </a:pPr>
            <a:r>
              <a:rPr lang="en-US" sz="1500">
                <a:solidFill>
                  <a:schemeClr val="accent1"/>
                </a:solidFill>
                <a:latin typeface="Fira Sans Light" panose="020B0403050000020004" pitchFamily="34" charset="0"/>
              </a:rPr>
              <a:t>Long term partnerships</a:t>
            </a:r>
            <a:endParaRPr lang="en-US" sz="1500" kern="1200">
              <a:solidFill>
                <a:schemeClr val="accent1"/>
              </a:solidFill>
              <a:latin typeface="Fira Sans Light" panose="020B0403050000020004" pitchFamily="34" charset="0"/>
            </a:endParaRPr>
          </a:p>
        </p:txBody>
      </p:sp>
      <p:pic>
        <p:nvPicPr>
          <p:cNvPr id="29" name="Graphic 28">
            <a:extLst>
              <a:ext uri="{FF2B5EF4-FFF2-40B4-BE49-F238E27FC236}">
                <a16:creationId xmlns:a16="http://schemas.microsoft.com/office/drawing/2014/main" id="{AE958F56-580E-15BC-D76D-BF6057D4E0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95331" y="537523"/>
            <a:ext cx="640080" cy="640080"/>
          </a:xfrm>
          <a:prstGeom prst="rect">
            <a:avLst/>
          </a:prstGeom>
        </p:spPr>
      </p:pic>
      <p:pic>
        <p:nvPicPr>
          <p:cNvPr id="31" name="Graphic 30">
            <a:extLst>
              <a:ext uri="{FF2B5EF4-FFF2-40B4-BE49-F238E27FC236}">
                <a16:creationId xmlns:a16="http://schemas.microsoft.com/office/drawing/2014/main" id="{8EB448F2-87E4-2BFC-842C-3050C31BF9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95331" y="3489058"/>
            <a:ext cx="640080" cy="731521"/>
          </a:xfrm>
          <a:prstGeom prst="rect">
            <a:avLst/>
          </a:prstGeom>
        </p:spPr>
      </p:pic>
      <p:sp>
        <p:nvSpPr>
          <p:cNvPr id="33" name="TextBox 32">
            <a:extLst>
              <a:ext uri="{FF2B5EF4-FFF2-40B4-BE49-F238E27FC236}">
                <a16:creationId xmlns:a16="http://schemas.microsoft.com/office/drawing/2014/main" id="{2C8B60FB-2FF1-C6FC-7E97-347F2D1E0C74}"/>
              </a:ext>
            </a:extLst>
          </p:cNvPr>
          <p:cNvSpPr txBox="1"/>
          <p:nvPr/>
        </p:nvSpPr>
        <p:spPr>
          <a:xfrm>
            <a:off x="9600971" y="4351147"/>
            <a:ext cx="1828800" cy="207749"/>
          </a:xfrm>
          <a:prstGeom prst="rect">
            <a:avLst/>
          </a:prstGeom>
          <a:noFill/>
        </p:spPr>
        <p:txBody>
          <a:bodyPr wrap="square" lIns="0" tIns="0" rIns="0" bIns="0" rtlCol="0">
            <a:spAutoFit/>
          </a:bodyPr>
          <a:lstStyle/>
          <a:p>
            <a:pPr marL="0" lvl="1" indent="0" algn="ctr" defTabSz="711200">
              <a:lnSpc>
                <a:spcPct val="90000"/>
              </a:lnSpc>
              <a:spcBef>
                <a:spcPct val="0"/>
              </a:spcBef>
              <a:spcAft>
                <a:spcPct val="20000"/>
              </a:spcAft>
              <a:buNone/>
            </a:pPr>
            <a:r>
              <a:rPr lang="en-US" sz="1500">
                <a:solidFill>
                  <a:schemeClr val="accent1"/>
                </a:solidFill>
                <a:latin typeface="Fira Sans Light" panose="020B0403050000020004" pitchFamily="34" charset="0"/>
              </a:rPr>
              <a:t>Scale &amp; diversity</a:t>
            </a:r>
            <a:endParaRPr lang="en-US" sz="1500" kern="1200">
              <a:solidFill>
                <a:schemeClr val="accent1"/>
              </a:solidFill>
              <a:latin typeface="Fira Sans Light" panose="020B0403050000020004" pitchFamily="34" charset="0"/>
            </a:endParaRPr>
          </a:p>
        </p:txBody>
      </p:sp>
      <p:pic>
        <p:nvPicPr>
          <p:cNvPr id="35" name="Graphic 34">
            <a:extLst>
              <a:ext uri="{FF2B5EF4-FFF2-40B4-BE49-F238E27FC236}">
                <a16:creationId xmlns:a16="http://schemas.microsoft.com/office/drawing/2014/main" id="{A082C518-9FFC-6C37-1A22-E706F90572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49611" y="5010546"/>
            <a:ext cx="731520" cy="585216"/>
          </a:xfrm>
          <a:prstGeom prst="rect">
            <a:avLst/>
          </a:prstGeom>
        </p:spPr>
      </p:pic>
    </p:spTree>
    <p:extLst>
      <p:ext uri="{BB962C8B-B14F-4D97-AF65-F5344CB8AC3E}">
        <p14:creationId xmlns:p14="http://schemas.microsoft.com/office/powerpoint/2010/main" val="175381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Top Corners Rounded 18">
            <a:extLst>
              <a:ext uri="{FF2B5EF4-FFF2-40B4-BE49-F238E27FC236}">
                <a16:creationId xmlns:a16="http://schemas.microsoft.com/office/drawing/2014/main" id="{CF377163-5105-E294-B6DE-73F94E69DE88}"/>
              </a:ext>
            </a:extLst>
          </p:cNvPr>
          <p:cNvSpPr/>
          <p:nvPr/>
        </p:nvSpPr>
        <p:spPr>
          <a:xfrm>
            <a:off x="-24666" y="5708121"/>
            <a:ext cx="12216666" cy="1149879"/>
          </a:xfrm>
          <a:prstGeom prst="round2SameRect">
            <a:avLst>
              <a:gd name="adj1" fmla="val 0"/>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4" name="object 542">
            <a:extLst>
              <a:ext uri="{FF2B5EF4-FFF2-40B4-BE49-F238E27FC236}">
                <a16:creationId xmlns:a16="http://schemas.microsoft.com/office/drawing/2014/main" id="{E388D5D7-1AEB-4356-A1B0-7036E03F90D3}"/>
              </a:ext>
            </a:extLst>
          </p:cNvPr>
          <p:cNvSpPr txBox="1"/>
          <p:nvPr/>
        </p:nvSpPr>
        <p:spPr>
          <a:xfrm>
            <a:off x="6551902" y="2555335"/>
            <a:ext cx="743470" cy="868094"/>
          </a:xfrm>
          <a:prstGeom prst="rect">
            <a:avLst/>
          </a:prstGeom>
        </p:spPr>
        <p:txBody>
          <a:bodyPr vert="horz" wrap="square" lIns="0" tIns="145324" rIns="0" bIns="0" rtlCol="0">
            <a:spAutoFit/>
          </a:bodyPr>
          <a:lstStyle/>
          <a:p>
            <a:pPr marL="10885">
              <a:lnSpc>
                <a:spcPct val="100000"/>
              </a:lnSpc>
              <a:spcBef>
                <a:spcPts val="1144"/>
              </a:spcBef>
            </a:pPr>
            <a:r>
              <a:rPr lang="en-US" sz="3200" b="1" spc="-21">
                <a:solidFill>
                  <a:schemeClr val="bg1"/>
                </a:solidFill>
                <a:latin typeface="Fira Sans ExtraBold"/>
                <a:cs typeface="Fira Sans ExtraBold"/>
              </a:rPr>
              <a:t>45+</a:t>
            </a:r>
            <a:endParaRPr sz="2400">
              <a:solidFill>
                <a:schemeClr val="bg1"/>
              </a:solidFill>
              <a:latin typeface="Fira Sans ExtraBold"/>
              <a:cs typeface="Fira Sans ExtraBold"/>
            </a:endParaRPr>
          </a:p>
          <a:p>
            <a:pPr marL="10885">
              <a:lnSpc>
                <a:spcPct val="100000"/>
              </a:lnSpc>
              <a:spcBef>
                <a:spcPts val="467"/>
              </a:spcBef>
            </a:pPr>
            <a:r>
              <a:rPr sz="1071" spc="-9">
                <a:solidFill>
                  <a:schemeClr val="bg1"/>
                </a:solidFill>
                <a:latin typeface="Fira Sans Light"/>
                <a:cs typeface="Fira Sans Light"/>
              </a:rPr>
              <a:t>Products</a:t>
            </a:r>
            <a:endParaRPr sz="1071">
              <a:solidFill>
                <a:schemeClr val="bg1"/>
              </a:solidFill>
              <a:latin typeface="Fira Sans Light"/>
              <a:cs typeface="Fira Sans Light"/>
            </a:endParaRPr>
          </a:p>
        </p:txBody>
      </p:sp>
      <p:sp>
        <p:nvSpPr>
          <p:cNvPr id="5" name="object 543">
            <a:extLst>
              <a:ext uri="{FF2B5EF4-FFF2-40B4-BE49-F238E27FC236}">
                <a16:creationId xmlns:a16="http://schemas.microsoft.com/office/drawing/2014/main" id="{CEDE91CB-E3EA-4A5C-9909-42984D8CD66C}"/>
              </a:ext>
            </a:extLst>
          </p:cNvPr>
          <p:cNvSpPr txBox="1"/>
          <p:nvPr/>
        </p:nvSpPr>
        <p:spPr>
          <a:xfrm>
            <a:off x="6551902" y="3417570"/>
            <a:ext cx="743470" cy="868094"/>
          </a:xfrm>
          <a:prstGeom prst="rect">
            <a:avLst/>
          </a:prstGeom>
        </p:spPr>
        <p:txBody>
          <a:bodyPr vert="horz" wrap="square" lIns="0" tIns="145324" rIns="0" bIns="0" rtlCol="0">
            <a:spAutoFit/>
          </a:bodyPr>
          <a:lstStyle/>
          <a:p>
            <a:pPr marL="10885">
              <a:lnSpc>
                <a:spcPct val="100000"/>
              </a:lnSpc>
              <a:spcBef>
                <a:spcPts val="1144"/>
              </a:spcBef>
            </a:pPr>
            <a:r>
              <a:rPr lang="en-US" sz="3200" b="1" spc="-21">
                <a:solidFill>
                  <a:schemeClr val="bg1"/>
                </a:solidFill>
                <a:latin typeface="Fira Sans ExtraBold"/>
                <a:cs typeface="Fira Sans ExtraBold"/>
              </a:rPr>
              <a:t>25</a:t>
            </a:r>
            <a:endParaRPr sz="2400">
              <a:solidFill>
                <a:schemeClr val="bg1"/>
              </a:solidFill>
              <a:latin typeface="Fira Sans ExtraBold"/>
              <a:cs typeface="Fira Sans ExtraBold"/>
            </a:endParaRPr>
          </a:p>
          <a:p>
            <a:pPr marL="10885">
              <a:lnSpc>
                <a:spcPct val="100000"/>
              </a:lnSpc>
              <a:spcBef>
                <a:spcPts val="467"/>
              </a:spcBef>
            </a:pPr>
            <a:r>
              <a:rPr lang="en-US" sz="1071" spc="-17">
                <a:solidFill>
                  <a:schemeClr val="bg1"/>
                </a:solidFill>
                <a:latin typeface="Fira Sans Light"/>
                <a:cs typeface="Fira Sans Light"/>
              </a:rPr>
              <a:t>Divisions</a:t>
            </a:r>
            <a:endParaRPr sz="1071">
              <a:solidFill>
                <a:schemeClr val="bg1"/>
              </a:solidFill>
              <a:latin typeface="Fira Sans Light"/>
              <a:cs typeface="Fira Sans Light"/>
            </a:endParaRPr>
          </a:p>
        </p:txBody>
      </p:sp>
      <p:sp>
        <p:nvSpPr>
          <p:cNvPr id="6" name="object 544">
            <a:extLst>
              <a:ext uri="{FF2B5EF4-FFF2-40B4-BE49-F238E27FC236}">
                <a16:creationId xmlns:a16="http://schemas.microsoft.com/office/drawing/2014/main" id="{984223CB-7289-49E0-8AEF-B7B5629666CA}"/>
              </a:ext>
            </a:extLst>
          </p:cNvPr>
          <p:cNvSpPr txBox="1"/>
          <p:nvPr/>
        </p:nvSpPr>
        <p:spPr>
          <a:xfrm>
            <a:off x="8354421" y="2555335"/>
            <a:ext cx="1447329" cy="868094"/>
          </a:xfrm>
          <a:prstGeom prst="rect">
            <a:avLst/>
          </a:prstGeom>
        </p:spPr>
        <p:txBody>
          <a:bodyPr vert="horz" wrap="square" lIns="0" tIns="145324" rIns="0" bIns="0" rtlCol="0">
            <a:spAutoFit/>
          </a:bodyPr>
          <a:lstStyle/>
          <a:p>
            <a:pPr marL="10885">
              <a:lnSpc>
                <a:spcPct val="100000"/>
              </a:lnSpc>
              <a:spcBef>
                <a:spcPts val="1144"/>
              </a:spcBef>
            </a:pPr>
            <a:r>
              <a:rPr sz="3200" b="1" spc="-9" dirty="0">
                <a:solidFill>
                  <a:schemeClr val="bg1"/>
                </a:solidFill>
                <a:latin typeface="Fira Sans ExtraBold"/>
                <a:cs typeface="Fira Sans ExtraBold"/>
              </a:rPr>
              <a:t>$1.</a:t>
            </a:r>
            <a:r>
              <a:rPr lang="en-US" sz="3200" b="1" spc="-9" dirty="0">
                <a:solidFill>
                  <a:schemeClr val="bg1"/>
                </a:solidFill>
                <a:latin typeface="Fira Sans ExtraBold"/>
                <a:cs typeface="Fira Sans ExtraBold"/>
              </a:rPr>
              <a:t>5</a:t>
            </a:r>
            <a:r>
              <a:rPr sz="3200" b="1" spc="-9" dirty="0">
                <a:solidFill>
                  <a:schemeClr val="bg1"/>
                </a:solidFill>
                <a:latin typeface="Fira Sans ExtraBold"/>
                <a:cs typeface="Fira Sans ExtraBold"/>
              </a:rPr>
              <a:t>bn</a:t>
            </a:r>
            <a:endParaRPr sz="3200" dirty="0">
              <a:solidFill>
                <a:schemeClr val="bg1"/>
              </a:solidFill>
              <a:latin typeface="Fira Sans ExtraBold"/>
              <a:cs typeface="Fira Sans ExtraBold"/>
            </a:endParaRPr>
          </a:p>
          <a:p>
            <a:pPr marL="10885">
              <a:lnSpc>
                <a:spcPct val="100000"/>
              </a:lnSpc>
              <a:spcBef>
                <a:spcPts val="467"/>
              </a:spcBef>
            </a:pPr>
            <a:r>
              <a:rPr sz="1071" dirty="0">
                <a:solidFill>
                  <a:schemeClr val="bg1"/>
                </a:solidFill>
                <a:latin typeface="Fira Sans Light"/>
                <a:cs typeface="Fira Sans Light"/>
              </a:rPr>
              <a:t>202</a:t>
            </a:r>
            <a:r>
              <a:rPr lang="en-US" sz="1071" dirty="0">
                <a:solidFill>
                  <a:schemeClr val="bg1"/>
                </a:solidFill>
                <a:latin typeface="Fira Sans Light"/>
                <a:cs typeface="Fira Sans Light"/>
              </a:rPr>
              <a:t>3 </a:t>
            </a:r>
            <a:r>
              <a:rPr sz="1071" spc="-21" dirty="0">
                <a:solidFill>
                  <a:schemeClr val="bg1"/>
                </a:solidFill>
                <a:latin typeface="Fira Sans Light"/>
                <a:cs typeface="Fira Sans Light"/>
              </a:rPr>
              <a:t>GWP</a:t>
            </a:r>
            <a:endParaRPr sz="1071" dirty="0">
              <a:solidFill>
                <a:schemeClr val="bg1"/>
              </a:solidFill>
              <a:latin typeface="Fira Sans Light"/>
              <a:cs typeface="Fira Sans Light"/>
            </a:endParaRPr>
          </a:p>
        </p:txBody>
      </p:sp>
      <p:sp>
        <p:nvSpPr>
          <p:cNvPr id="7" name="object 545">
            <a:extLst>
              <a:ext uri="{FF2B5EF4-FFF2-40B4-BE49-F238E27FC236}">
                <a16:creationId xmlns:a16="http://schemas.microsoft.com/office/drawing/2014/main" id="{CC894A26-A112-44BB-BF78-F78C5144CF87}"/>
              </a:ext>
            </a:extLst>
          </p:cNvPr>
          <p:cNvSpPr txBox="1"/>
          <p:nvPr/>
        </p:nvSpPr>
        <p:spPr>
          <a:xfrm>
            <a:off x="8354422" y="3465704"/>
            <a:ext cx="1525158" cy="868094"/>
          </a:xfrm>
          <a:prstGeom prst="rect">
            <a:avLst/>
          </a:prstGeom>
        </p:spPr>
        <p:txBody>
          <a:bodyPr vert="horz" wrap="square" lIns="0" tIns="145324" rIns="0" bIns="0" rtlCol="0">
            <a:spAutoFit/>
          </a:bodyPr>
          <a:lstStyle/>
          <a:p>
            <a:pPr marL="10885">
              <a:lnSpc>
                <a:spcPct val="100000"/>
              </a:lnSpc>
              <a:spcBef>
                <a:spcPts val="1144"/>
              </a:spcBef>
            </a:pPr>
            <a:r>
              <a:rPr sz="3200" b="1" spc="-9">
                <a:solidFill>
                  <a:schemeClr val="bg1"/>
                </a:solidFill>
                <a:latin typeface="Fira Sans ExtraBold"/>
                <a:cs typeface="Fira Sans ExtraBold"/>
              </a:rPr>
              <a:t>$2.5bn</a:t>
            </a:r>
            <a:endParaRPr sz="3200">
              <a:solidFill>
                <a:schemeClr val="bg1"/>
              </a:solidFill>
              <a:latin typeface="Fira Sans ExtraBold"/>
              <a:cs typeface="Fira Sans ExtraBold"/>
            </a:endParaRPr>
          </a:p>
          <a:p>
            <a:pPr marL="10885">
              <a:lnSpc>
                <a:spcPct val="100000"/>
              </a:lnSpc>
              <a:spcBef>
                <a:spcPts val="467"/>
              </a:spcBef>
            </a:pPr>
            <a:r>
              <a:rPr sz="1071">
                <a:solidFill>
                  <a:schemeClr val="bg1"/>
                </a:solidFill>
                <a:latin typeface="Fira Sans Light"/>
                <a:cs typeface="Fira Sans Light"/>
              </a:rPr>
              <a:t>2027</a:t>
            </a:r>
            <a:r>
              <a:rPr sz="1071" spc="-56">
                <a:solidFill>
                  <a:schemeClr val="bg1"/>
                </a:solidFill>
                <a:latin typeface="Fira Sans Light"/>
                <a:cs typeface="Fira Sans Light"/>
              </a:rPr>
              <a:t> </a:t>
            </a:r>
            <a:r>
              <a:rPr sz="1071" spc="-21">
                <a:solidFill>
                  <a:schemeClr val="bg1"/>
                </a:solidFill>
                <a:latin typeface="Fira Sans Light"/>
                <a:cs typeface="Fira Sans Light"/>
              </a:rPr>
              <a:t>GWP</a:t>
            </a:r>
            <a:endParaRPr sz="1071">
              <a:solidFill>
                <a:schemeClr val="bg1"/>
              </a:solidFill>
              <a:latin typeface="Fira Sans Light"/>
              <a:cs typeface="Fira Sans Light"/>
            </a:endParaRPr>
          </a:p>
        </p:txBody>
      </p:sp>
      <p:sp>
        <p:nvSpPr>
          <p:cNvPr id="8" name="object 546">
            <a:extLst>
              <a:ext uri="{FF2B5EF4-FFF2-40B4-BE49-F238E27FC236}">
                <a16:creationId xmlns:a16="http://schemas.microsoft.com/office/drawing/2014/main" id="{D681DB92-06F0-4393-8BD8-A2298146944E}"/>
              </a:ext>
            </a:extLst>
          </p:cNvPr>
          <p:cNvSpPr txBox="1"/>
          <p:nvPr/>
        </p:nvSpPr>
        <p:spPr>
          <a:xfrm>
            <a:off x="10558014" y="2541923"/>
            <a:ext cx="967740" cy="868094"/>
          </a:xfrm>
          <a:prstGeom prst="rect">
            <a:avLst/>
          </a:prstGeom>
        </p:spPr>
        <p:txBody>
          <a:bodyPr vert="horz" wrap="square" lIns="0" tIns="145324" rIns="0" bIns="0" rtlCol="0">
            <a:spAutoFit/>
          </a:bodyPr>
          <a:lstStyle/>
          <a:p>
            <a:pPr marL="32111">
              <a:lnSpc>
                <a:spcPct val="100000"/>
              </a:lnSpc>
              <a:spcBef>
                <a:spcPts val="1144"/>
              </a:spcBef>
            </a:pPr>
            <a:r>
              <a:rPr sz="3200" b="1" spc="-21">
                <a:solidFill>
                  <a:schemeClr val="bg1"/>
                </a:solidFill>
                <a:latin typeface="Fira Sans ExtraBold"/>
                <a:cs typeface="Fira Sans ExtraBold"/>
              </a:rPr>
              <a:t>30+</a:t>
            </a:r>
            <a:endParaRPr sz="3200">
              <a:solidFill>
                <a:schemeClr val="bg1"/>
              </a:solidFill>
              <a:latin typeface="Fira Sans ExtraBold"/>
              <a:cs typeface="Fira Sans ExtraBold"/>
            </a:endParaRPr>
          </a:p>
          <a:p>
            <a:pPr marL="10885">
              <a:lnSpc>
                <a:spcPct val="100000"/>
              </a:lnSpc>
              <a:spcBef>
                <a:spcPts val="467"/>
              </a:spcBef>
            </a:pPr>
            <a:r>
              <a:rPr sz="1071">
                <a:solidFill>
                  <a:schemeClr val="bg1"/>
                </a:solidFill>
                <a:latin typeface="Fira Sans Light"/>
                <a:cs typeface="Fira Sans Light"/>
              </a:rPr>
              <a:t>Carrier</a:t>
            </a:r>
            <a:r>
              <a:rPr sz="1071" spc="-51">
                <a:solidFill>
                  <a:schemeClr val="bg1"/>
                </a:solidFill>
                <a:latin typeface="Fira Sans Light"/>
                <a:cs typeface="Fira Sans Light"/>
              </a:rPr>
              <a:t> </a:t>
            </a:r>
            <a:r>
              <a:rPr lang="en-US" sz="1071" spc="-9">
                <a:solidFill>
                  <a:schemeClr val="bg1"/>
                </a:solidFill>
                <a:latin typeface="Fira Sans Light"/>
                <a:cs typeface="Fira Sans Light"/>
              </a:rPr>
              <a:t>p</a:t>
            </a:r>
            <a:r>
              <a:rPr sz="1071" spc="-9">
                <a:solidFill>
                  <a:schemeClr val="bg1"/>
                </a:solidFill>
                <a:latin typeface="Fira Sans Light"/>
                <a:cs typeface="Fira Sans Light"/>
              </a:rPr>
              <a:t>artners</a:t>
            </a:r>
            <a:endParaRPr sz="1071">
              <a:solidFill>
                <a:schemeClr val="bg1"/>
              </a:solidFill>
              <a:latin typeface="Fira Sans Light"/>
              <a:cs typeface="Fira Sans Light"/>
            </a:endParaRPr>
          </a:p>
        </p:txBody>
      </p:sp>
      <p:sp>
        <p:nvSpPr>
          <p:cNvPr id="9" name="object 547">
            <a:extLst>
              <a:ext uri="{FF2B5EF4-FFF2-40B4-BE49-F238E27FC236}">
                <a16:creationId xmlns:a16="http://schemas.microsoft.com/office/drawing/2014/main" id="{30E84F2F-353D-46D9-8440-BC14D8970D11}"/>
              </a:ext>
            </a:extLst>
          </p:cNvPr>
          <p:cNvSpPr txBox="1"/>
          <p:nvPr/>
        </p:nvSpPr>
        <p:spPr>
          <a:xfrm>
            <a:off x="10550899" y="3467379"/>
            <a:ext cx="1283970" cy="868094"/>
          </a:xfrm>
          <a:prstGeom prst="rect">
            <a:avLst/>
          </a:prstGeom>
        </p:spPr>
        <p:txBody>
          <a:bodyPr vert="horz" wrap="square" lIns="0" tIns="145324" rIns="0" bIns="0" rtlCol="0">
            <a:spAutoFit/>
          </a:bodyPr>
          <a:lstStyle/>
          <a:p>
            <a:pPr marL="10885">
              <a:lnSpc>
                <a:spcPct val="100000"/>
              </a:lnSpc>
              <a:spcBef>
                <a:spcPts val="1144"/>
              </a:spcBef>
            </a:pPr>
            <a:r>
              <a:rPr lang="en-US" sz="3200" b="1">
                <a:solidFill>
                  <a:schemeClr val="bg1"/>
                </a:solidFill>
                <a:latin typeface="Fira Sans ExtraBold"/>
                <a:cs typeface="Fira Sans ExtraBold"/>
              </a:rPr>
              <a:t>600</a:t>
            </a:r>
            <a:endParaRPr sz="2400">
              <a:solidFill>
                <a:schemeClr val="bg1"/>
              </a:solidFill>
              <a:latin typeface="Fira Sans ExtraBold"/>
              <a:cs typeface="Fira Sans ExtraBold"/>
            </a:endParaRPr>
          </a:p>
          <a:p>
            <a:pPr marL="10885">
              <a:lnSpc>
                <a:spcPct val="100000"/>
              </a:lnSpc>
              <a:spcBef>
                <a:spcPts val="467"/>
              </a:spcBef>
            </a:pPr>
            <a:r>
              <a:rPr lang="en-US" sz="1071">
                <a:solidFill>
                  <a:schemeClr val="bg1"/>
                </a:solidFill>
                <a:latin typeface="Fira Sans Light"/>
                <a:cs typeface="Fira Sans Light"/>
              </a:rPr>
              <a:t>People</a:t>
            </a:r>
            <a:endParaRPr sz="1071">
              <a:solidFill>
                <a:schemeClr val="bg1"/>
              </a:solidFill>
              <a:latin typeface="Fira Sans Light"/>
              <a:cs typeface="Fira Sans Light"/>
            </a:endParaRPr>
          </a:p>
        </p:txBody>
      </p:sp>
      <p:sp>
        <p:nvSpPr>
          <p:cNvPr id="10" name="object 566">
            <a:extLst>
              <a:ext uri="{FF2B5EF4-FFF2-40B4-BE49-F238E27FC236}">
                <a16:creationId xmlns:a16="http://schemas.microsoft.com/office/drawing/2014/main" id="{C404F092-B249-4EF5-BD2C-7406E69D287D}"/>
              </a:ext>
            </a:extLst>
          </p:cNvPr>
          <p:cNvSpPr txBox="1">
            <a:spLocks noGrp="1"/>
          </p:cNvSpPr>
          <p:nvPr>
            <p:ph type="title"/>
          </p:nvPr>
        </p:nvSpPr>
        <p:spPr>
          <a:xfrm>
            <a:off x="768001" y="450000"/>
            <a:ext cx="9180000" cy="995877"/>
          </a:xfrm>
          <a:prstGeom prst="rect">
            <a:avLst/>
          </a:prstGeom>
        </p:spPr>
        <p:txBody>
          <a:bodyPr vert="horz" wrap="square" lIns="0" tIns="10886" rIns="0" bIns="0" rtlCol="0" anchor="t" anchorCtr="0">
            <a:spAutoFit/>
          </a:bodyPr>
          <a:lstStyle/>
          <a:p>
            <a:pPr marL="10885">
              <a:lnSpc>
                <a:spcPct val="100000"/>
              </a:lnSpc>
              <a:spcBef>
                <a:spcPts val="86"/>
              </a:spcBef>
              <a:tabLst>
                <a:tab pos="1271388" algn="l"/>
                <a:tab pos="2632578" algn="l"/>
              </a:tabLst>
            </a:pPr>
            <a:r>
              <a:rPr sz="3600" spc="-17" dirty="0">
                <a:solidFill>
                  <a:schemeClr val="bg1"/>
                </a:solidFill>
                <a:latin typeface="Fira Sans ExtraBold" panose="020B0903050000020004" pitchFamily="34" charset="0"/>
              </a:rPr>
              <a:t>DUAL</a:t>
            </a:r>
            <a:r>
              <a:rPr lang="en-US" sz="3600" spc="-17" dirty="0">
                <a:solidFill>
                  <a:schemeClr val="bg1"/>
                </a:solidFill>
                <a:latin typeface="Fira Sans ExtraBold" panose="020B0903050000020004" pitchFamily="34" charset="0"/>
              </a:rPr>
              <a:t> </a:t>
            </a:r>
            <a:r>
              <a:rPr sz="3600" spc="-9" dirty="0">
                <a:solidFill>
                  <a:schemeClr val="bg1"/>
                </a:solidFill>
                <a:latin typeface="Fira Sans ExtraBold" panose="020B0903050000020004" pitchFamily="34" charset="0"/>
              </a:rPr>
              <a:t>North</a:t>
            </a:r>
            <a:r>
              <a:rPr lang="en-US" sz="3600" spc="-9" dirty="0">
                <a:solidFill>
                  <a:schemeClr val="bg1"/>
                </a:solidFill>
                <a:latin typeface="Fira Sans ExtraBold" panose="020B0903050000020004" pitchFamily="34" charset="0"/>
              </a:rPr>
              <a:t> </a:t>
            </a:r>
            <a:r>
              <a:rPr sz="3600" spc="-9" dirty="0">
                <a:solidFill>
                  <a:schemeClr val="bg1"/>
                </a:solidFill>
                <a:latin typeface="Fira Sans ExtraBold" panose="020B0903050000020004" pitchFamily="34" charset="0"/>
              </a:rPr>
              <a:t>America</a:t>
            </a:r>
            <a:r>
              <a:rPr lang="en-US" sz="3600" spc="-9" dirty="0">
                <a:solidFill>
                  <a:schemeClr val="bg1"/>
                </a:solidFill>
                <a:latin typeface="Fira Sans ExtraBold" panose="020B0903050000020004" pitchFamily="34" charset="0"/>
              </a:rPr>
              <a:t> </a:t>
            </a:r>
            <a:br>
              <a:rPr lang="en-US" sz="3600" spc="-9" dirty="0">
                <a:solidFill>
                  <a:schemeClr val="bg1"/>
                </a:solidFill>
                <a:latin typeface="Fira Sans ExtraBold" panose="020B0903050000020004" pitchFamily="34" charset="0"/>
              </a:rPr>
            </a:br>
            <a:r>
              <a:rPr sz="2800" b="0" dirty="0">
                <a:solidFill>
                  <a:schemeClr val="bg1"/>
                </a:solidFill>
                <a:latin typeface="Fira Sans Light"/>
                <a:cs typeface="Fira Sans Light"/>
              </a:rPr>
              <a:t>At</a:t>
            </a:r>
            <a:r>
              <a:rPr lang="en-US" sz="2800" b="0" spc="-9" dirty="0">
                <a:solidFill>
                  <a:schemeClr val="bg1"/>
                </a:solidFill>
                <a:latin typeface="Fira Sans Light"/>
                <a:cs typeface="Fira Sans Light"/>
              </a:rPr>
              <a:t> </a:t>
            </a:r>
            <a:r>
              <a:rPr sz="2800" b="0" dirty="0">
                <a:solidFill>
                  <a:schemeClr val="bg1"/>
                </a:solidFill>
                <a:latin typeface="Fira Sans Light"/>
                <a:cs typeface="Fira Sans Light"/>
              </a:rPr>
              <a:t>a</a:t>
            </a:r>
            <a:r>
              <a:rPr lang="en-US" sz="2800" b="0" dirty="0">
                <a:solidFill>
                  <a:schemeClr val="bg1"/>
                </a:solidFill>
                <a:latin typeface="Fira Sans Light"/>
                <a:cs typeface="Fira Sans Light"/>
              </a:rPr>
              <a:t> </a:t>
            </a:r>
            <a:r>
              <a:rPr lang="en-US" sz="2800" b="0" spc="-9" dirty="0">
                <a:latin typeface="Fira Sans Light"/>
                <a:cs typeface="Fira Sans Light"/>
              </a:rPr>
              <a:t>g</a:t>
            </a:r>
            <a:r>
              <a:rPr sz="2800" b="0" spc="-9" dirty="0">
                <a:solidFill>
                  <a:schemeClr val="bg1"/>
                </a:solidFill>
                <a:latin typeface="Fira Sans Light"/>
                <a:cs typeface="Fira Sans Light"/>
              </a:rPr>
              <a:t>lance</a:t>
            </a:r>
            <a:endParaRPr sz="2800" dirty="0">
              <a:solidFill>
                <a:schemeClr val="bg1"/>
              </a:solidFill>
              <a:latin typeface="Fira Sans Light"/>
              <a:cs typeface="Fira Sans Light"/>
            </a:endParaRPr>
          </a:p>
        </p:txBody>
      </p:sp>
      <p:sp>
        <p:nvSpPr>
          <p:cNvPr id="13" name="object 568">
            <a:extLst>
              <a:ext uri="{FF2B5EF4-FFF2-40B4-BE49-F238E27FC236}">
                <a16:creationId xmlns:a16="http://schemas.microsoft.com/office/drawing/2014/main" id="{7A2E1898-76F8-4E82-BD95-D41A8F02A9A8}"/>
              </a:ext>
            </a:extLst>
          </p:cNvPr>
          <p:cNvSpPr txBox="1"/>
          <p:nvPr/>
        </p:nvSpPr>
        <p:spPr>
          <a:xfrm>
            <a:off x="6715821" y="1501312"/>
            <a:ext cx="4766516" cy="899221"/>
          </a:xfrm>
          <a:prstGeom prst="rect">
            <a:avLst/>
          </a:prstGeom>
        </p:spPr>
        <p:txBody>
          <a:bodyPr vert="horz" wrap="square" lIns="0" tIns="12700" rIns="0" bIns="0" rtlCol="0">
            <a:spAutoFit/>
          </a:bodyPr>
          <a:lstStyle/>
          <a:p>
            <a:pPr algn="l"/>
            <a:r>
              <a:rPr lang="en-US" b="1" i="0" u="none" strike="noStrike" baseline="0">
                <a:solidFill>
                  <a:srgbClr val="FFFFFF"/>
                </a:solidFill>
                <a:latin typeface="Fira Sans ExtraBold" panose="020B0903050000020004" pitchFamily="34" charset="0"/>
              </a:rPr>
              <a:t>DUAL North America </a:t>
            </a:r>
            <a:r>
              <a:rPr lang="en-US" b="0" i="0" u="none" strike="noStrike" baseline="0">
                <a:solidFill>
                  <a:srgbClr val="FFFFFF"/>
                </a:solidFill>
                <a:latin typeface="Fira Sans Light" panose="020B0403050000020004" pitchFamily="34" charset="0"/>
              </a:rPr>
              <a:t>is a leading specialty program manager in the United States, offering a wide range of insurance products underwritten through several specialized subsidiaries. </a:t>
            </a:r>
          </a:p>
        </p:txBody>
      </p:sp>
      <p:sp>
        <p:nvSpPr>
          <p:cNvPr id="2" name="Footer Placeholder 1">
            <a:extLst>
              <a:ext uri="{FF2B5EF4-FFF2-40B4-BE49-F238E27FC236}">
                <a16:creationId xmlns:a16="http://schemas.microsoft.com/office/drawing/2014/main" id="{0BC3C7A9-FFEA-4305-B881-093BA07C759E}"/>
              </a:ext>
            </a:extLst>
          </p:cNvPr>
          <p:cNvSpPr>
            <a:spLocks noGrp="1"/>
          </p:cNvSpPr>
          <p:nvPr>
            <p:ph type="ftr" sz="quarter" idx="10"/>
          </p:nvPr>
        </p:nvSpPr>
        <p:spPr>
          <a:xfrm>
            <a:off x="768001" y="6577796"/>
            <a:ext cx="7200000" cy="162000"/>
          </a:xfrm>
          <a:prstGeom prst="rect">
            <a:avLst/>
          </a:prstGeom>
        </p:spPr>
        <p:txBody>
          <a:bodyPr/>
          <a:lstStyle/>
          <a:p>
            <a:r>
              <a:rPr lang="en-US" sz="800" dirty="0">
                <a:solidFill>
                  <a:schemeClr val="tx1"/>
                </a:solidFill>
                <a:latin typeface="Fira Sans Light" panose="020B0403050000020004" pitchFamily="34" charset="0"/>
              </a:rPr>
              <a:t>DUAL North America, Inc. confidential content </a:t>
            </a:r>
            <a:endParaRPr lang="en-GB" sz="800" dirty="0">
              <a:solidFill>
                <a:schemeClr val="tx1"/>
              </a:solidFill>
              <a:latin typeface="Fira Sans Light" panose="020B0403050000020004" pitchFamily="34" charset="0"/>
            </a:endParaRPr>
          </a:p>
        </p:txBody>
      </p:sp>
      <p:pic>
        <p:nvPicPr>
          <p:cNvPr id="17" name="Picture 16" descr="Map&#10;&#10;Description automatically generated">
            <a:extLst>
              <a:ext uri="{FF2B5EF4-FFF2-40B4-BE49-F238E27FC236}">
                <a16:creationId xmlns:a16="http://schemas.microsoft.com/office/drawing/2014/main" id="{73F58F58-701D-52F6-DBE1-C126E575D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59" y="726422"/>
            <a:ext cx="6558159" cy="5067669"/>
          </a:xfrm>
          <a:prstGeom prst="rect">
            <a:avLst/>
          </a:prstGeom>
        </p:spPr>
      </p:pic>
      <p:sp>
        <p:nvSpPr>
          <p:cNvPr id="3" name="Oval 2">
            <a:extLst>
              <a:ext uri="{FF2B5EF4-FFF2-40B4-BE49-F238E27FC236}">
                <a16:creationId xmlns:a16="http://schemas.microsoft.com/office/drawing/2014/main" id="{77C8B9EB-BF92-F5E1-1EB5-C10C60333B68}"/>
              </a:ext>
            </a:extLst>
          </p:cNvPr>
          <p:cNvSpPr/>
          <p:nvPr/>
        </p:nvSpPr>
        <p:spPr>
          <a:xfrm>
            <a:off x="1098697" y="4548926"/>
            <a:ext cx="133755" cy="145240"/>
          </a:xfrm>
          <a:prstGeom prst="ellipse">
            <a:avLst/>
          </a:prstGeom>
          <a:solidFill>
            <a:schemeClr val="accent4"/>
          </a:solidFill>
          <a:ln>
            <a:noFill/>
          </a:ln>
        </p:spPr>
        <p:style>
          <a:lnRef idx="2">
            <a:schemeClr val="accent4">
              <a:shade val="15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2" name="TextBox 11">
            <a:extLst>
              <a:ext uri="{FF2B5EF4-FFF2-40B4-BE49-F238E27FC236}">
                <a16:creationId xmlns:a16="http://schemas.microsoft.com/office/drawing/2014/main" id="{57BC57E2-3C7B-B46E-B6BC-1444073AC586}"/>
              </a:ext>
            </a:extLst>
          </p:cNvPr>
          <p:cNvSpPr txBox="1"/>
          <p:nvPr/>
        </p:nvSpPr>
        <p:spPr>
          <a:xfrm flipH="1">
            <a:off x="1278480" y="4592790"/>
            <a:ext cx="1141515" cy="221599"/>
          </a:xfrm>
          <a:prstGeom prst="rect">
            <a:avLst/>
          </a:prstGeom>
          <a:noFill/>
        </p:spPr>
        <p:txBody>
          <a:bodyPr wrap="square" lIns="0" tIns="0" rIns="0" bIns="0" rtlCol="0">
            <a:spAutoFit/>
          </a:bodyPr>
          <a:lstStyle/>
          <a:p>
            <a:pPr algn="l"/>
            <a:r>
              <a:rPr lang="en-US" sz="800">
                <a:solidFill>
                  <a:srgbClr val="FFFFFF"/>
                </a:solidFill>
                <a:latin typeface="Fira Sans ExtraBold" panose="020B0903050000020004" pitchFamily="34" charset="0"/>
              </a:rPr>
              <a:t>With remote employees all over the U.S.</a:t>
            </a:r>
          </a:p>
        </p:txBody>
      </p:sp>
      <p:sp>
        <p:nvSpPr>
          <p:cNvPr id="14" name="Slide Number Placeholder 13">
            <a:extLst>
              <a:ext uri="{FF2B5EF4-FFF2-40B4-BE49-F238E27FC236}">
                <a16:creationId xmlns:a16="http://schemas.microsoft.com/office/drawing/2014/main" id="{38E9EB5B-6208-F5D6-EA36-C62CEEF7C209}"/>
              </a:ext>
            </a:extLst>
          </p:cNvPr>
          <p:cNvSpPr>
            <a:spLocks noGrp="1"/>
          </p:cNvSpPr>
          <p:nvPr>
            <p:ph type="sldNum" sz="quarter" idx="11"/>
          </p:nvPr>
        </p:nvSpPr>
        <p:spPr/>
        <p:txBody>
          <a:bodyPr/>
          <a:lstStyle/>
          <a:p>
            <a:fld id="{45CD7037-63ED-4C9C-B3C0-280B1476C481}" type="slidenum">
              <a:rPr lang="en-GB" smtClean="0"/>
              <a:pPr/>
              <a:t>2</a:t>
            </a:fld>
            <a:endParaRPr lang="en-GB"/>
          </a:p>
        </p:txBody>
      </p:sp>
      <p:sp>
        <p:nvSpPr>
          <p:cNvPr id="20" name="Rectangle: Rounded Corners 19">
            <a:extLst>
              <a:ext uri="{FF2B5EF4-FFF2-40B4-BE49-F238E27FC236}">
                <a16:creationId xmlns:a16="http://schemas.microsoft.com/office/drawing/2014/main" id="{3DFA941A-0B03-8300-D6AF-D34F36EA49D3}"/>
              </a:ext>
            </a:extLst>
          </p:cNvPr>
          <p:cNvSpPr/>
          <p:nvPr/>
        </p:nvSpPr>
        <p:spPr>
          <a:xfrm>
            <a:off x="666246" y="5286103"/>
            <a:ext cx="10859508" cy="1121897"/>
          </a:xfrm>
          <a:prstGeom prst="round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21" name="TextBox 20">
            <a:extLst>
              <a:ext uri="{FF2B5EF4-FFF2-40B4-BE49-F238E27FC236}">
                <a16:creationId xmlns:a16="http://schemas.microsoft.com/office/drawing/2014/main" id="{3979C460-3F5B-24C2-2817-AC073ADCE3DC}"/>
              </a:ext>
            </a:extLst>
          </p:cNvPr>
          <p:cNvSpPr txBox="1"/>
          <p:nvPr/>
        </p:nvSpPr>
        <p:spPr>
          <a:xfrm>
            <a:off x="4998720" y="5144713"/>
            <a:ext cx="2194560" cy="276999"/>
          </a:xfrm>
          <a:prstGeom prst="rect">
            <a:avLst/>
          </a:prstGeom>
          <a:solidFill>
            <a:schemeClr val="tx2"/>
          </a:solidFill>
        </p:spPr>
        <p:txBody>
          <a:bodyPr wrap="square" lIns="0" tIns="0" rIns="0" bIns="0" rtlCol="0">
            <a:spAutoFit/>
          </a:bodyPr>
          <a:lstStyle/>
          <a:p>
            <a:pPr algn="ctr"/>
            <a:r>
              <a:rPr lang="en-US" sz="2000">
                <a:solidFill>
                  <a:schemeClr val="bg1"/>
                </a:solidFill>
                <a:latin typeface="Fira Sans ExtraBold" panose="020B0903050000020004" pitchFamily="34" charset="0"/>
              </a:rPr>
              <a:t>Our Subsidiaries</a:t>
            </a:r>
          </a:p>
        </p:txBody>
      </p:sp>
      <p:pic>
        <p:nvPicPr>
          <p:cNvPr id="23" name="Picture 22" descr="A white text on a black background&#10;&#10;Description automatically generated">
            <a:extLst>
              <a:ext uri="{FF2B5EF4-FFF2-40B4-BE49-F238E27FC236}">
                <a16:creationId xmlns:a16="http://schemas.microsoft.com/office/drawing/2014/main" id="{115A228F-43A3-E7B6-6ACE-DA9C5EDCD1C5}"/>
              </a:ext>
            </a:extLst>
          </p:cNvPr>
          <p:cNvPicPr>
            <a:picLocks noChangeAspect="1"/>
          </p:cNvPicPr>
          <p:nvPr/>
        </p:nvPicPr>
        <p:blipFill rotWithShape="1">
          <a:blip r:embed="rId4">
            <a:extLst>
              <a:ext uri="{28A0092B-C50C-407E-A947-70E740481C1C}">
                <a14:useLocalDpi xmlns:a14="http://schemas.microsoft.com/office/drawing/2010/main" val="0"/>
              </a:ext>
            </a:extLst>
          </a:blip>
          <a:srcRect b="22157"/>
          <a:stretch/>
        </p:blipFill>
        <p:spPr>
          <a:xfrm>
            <a:off x="10202125" y="5644663"/>
            <a:ext cx="1053095" cy="404776"/>
          </a:xfrm>
          <a:prstGeom prst="rect">
            <a:avLst/>
          </a:prstGeom>
        </p:spPr>
      </p:pic>
      <p:pic>
        <p:nvPicPr>
          <p:cNvPr id="25" name="Picture 24" descr="A black and white logo&#10;&#10;Description automatically generated">
            <a:extLst>
              <a:ext uri="{FF2B5EF4-FFF2-40B4-BE49-F238E27FC236}">
                <a16:creationId xmlns:a16="http://schemas.microsoft.com/office/drawing/2014/main" id="{8EF06ED1-D5E5-74DF-231F-12A95BCBB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4995" y="5693256"/>
            <a:ext cx="1323192" cy="307591"/>
          </a:xfrm>
          <a:prstGeom prst="rect">
            <a:avLst/>
          </a:prstGeom>
        </p:spPr>
      </p:pic>
      <p:pic>
        <p:nvPicPr>
          <p:cNvPr id="27" name="Picture 26" descr="A white text on a black background&#10;&#10;Description automatically generated">
            <a:extLst>
              <a:ext uri="{FF2B5EF4-FFF2-40B4-BE49-F238E27FC236}">
                <a16:creationId xmlns:a16="http://schemas.microsoft.com/office/drawing/2014/main" id="{873BB2B3-BEFC-F815-F912-4BA200C23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4567" y="5664171"/>
            <a:ext cx="940056" cy="365760"/>
          </a:xfrm>
          <a:prstGeom prst="rect">
            <a:avLst/>
          </a:prstGeom>
        </p:spPr>
      </p:pic>
      <p:pic>
        <p:nvPicPr>
          <p:cNvPr id="29" name="Picture 28" descr="A close-up of a logo&#10;&#10;Description automatically generated">
            <a:extLst>
              <a:ext uri="{FF2B5EF4-FFF2-40B4-BE49-F238E27FC236}">
                <a16:creationId xmlns:a16="http://schemas.microsoft.com/office/drawing/2014/main" id="{B172868B-84F9-9D45-7BF6-921678BB55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251" y="5664171"/>
            <a:ext cx="1239944" cy="365760"/>
          </a:xfrm>
          <a:prstGeom prst="rect">
            <a:avLst/>
          </a:prstGeom>
        </p:spPr>
      </p:pic>
      <p:pic>
        <p:nvPicPr>
          <p:cNvPr id="31" name="Picture 30" descr="A white and black logo&#10;&#10;Description automatically generated">
            <a:extLst>
              <a:ext uri="{FF2B5EF4-FFF2-40B4-BE49-F238E27FC236}">
                <a16:creationId xmlns:a16="http://schemas.microsoft.com/office/drawing/2014/main" id="{D9FD6898-271A-2624-F118-7C2850902B0B}"/>
              </a:ext>
            </a:extLst>
          </p:cNvPr>
          <p:cNvPicPr>
            <a:picLocks noChangeAspect="1"/>
          </p:cNvPicPr>
          <p:nvPr/>
        </p:nvPicPr>
        <p:blipFill rotWithShape="1">
          <a:blip r:embed="rId8">
            <a:extLst>
              <a:ext uri="{28A0092B-C50C-407E-A947-70E740481C1C}">
                <a14:useLocalDpi xmlns:a14="http://schemas.microsoft.com/office/drawing/2010/main" val="0"/>
              </a:ext>
            </a:extLst>
          </a:blip>
          <a:srcRect t="18338" b="21512"/>
          <a:stretch/>
        </p:blipFill>
        <p:spPr>
          <a:xfrm>
            <a:off x="2191655" y="5664171"/>
            <a:ext cx="1182224" cy="365760"/>
          </a:xfrm>
          <a:prstGeom prst="rect">
            <a:avLst/>
          </a:prstGeom>
        </p:spPr>
      </p:pic>
      <p:pic>
        <p:nvPicPr>
          <p:cNvPr id="33" name="Picture 32" descr="A black and white logo&#10;&#10;Description automatically generated">
            <a:extLst>
              <a:ext uri="{FF2B5EF4-FFF2-40B4-BE49-F238E27FC236}">
                <a16:creationId xmlns:a16="http://schemas.microsoft.com/office/drawing/2014/main" id="{214B82D9-CDBB-F806-5B6F-4A7D0EA09A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043" y="5664171"/>
            <a:ext cx="798240" cy="365760"/>
          </a:xfrm>
          <a:prstGeom prst="rect">
            <a:avLst/>
          </a:prstGeom>
        </p:spPr>
      </p:pic>
      <p:pic>
        <p:nvPicPr>
          <p:cNvPr id="35" name="Picture 34" descr="A white letter on a black background&#10;&#10;Description automatically generated">
            <a:extLst>
              <a:ext uri="{FF2B5EF4-FFF2-40B4-BE49-F238E27FC236}">
                <a16:creationId xmlns:a16="http://schemas.microsoft.com/office/drawing/2014/main" id="{2C689DB6-CA08-5024-83D3-5161F4FED6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78559" y="5664171"/>
            <a:ext cx="1323192" cy="365760"/>
          </a:xfrm>
          <a:prstGeom prst="rect">
            <a:avLst/>
          </a:prstGeom>
        </p:spPr>
      </p:pic>
      <p:sp>
        <p:nvSpPr>
          <p:cNvPr id="11" name="Rectangle 10">
            <a:extLst>
              <a:ext uri="{FF2B5EF4-FFF2-40B4-BE49-F238E27FC236}">
                <a16:creationId xmlns:a16="http://schemas.microsoft.com/office/drawing/2014/main" id="{3EED31CA-3E54-3034-7B16-9F4884D49F53}"/>
              </a:ext>
            </a:extLst>
          </p:cNvPr>
          <p:cNvSpPr/>
          <p:nvPr/>
        </p:nvSpPr>
        <p:spPr>
          <a:xfrm>
            <a:off x="6551902" y="1520629"/>
            <a:ext cx="45719" cy="787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Tree>
    <p:extLst>
      <p:ext uri="{BB962C8B-B14F-4D97-AF65-F5344CB8AC3E}">
        <p14:creationId xmlns:p14="http://schemas.microsoft.com/office/powerpoint/2010/main" val="2430854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794CD0B-A3E5-D1DC-A8AD-DC5FB57207CB}"/>
              </a:ext>
            </a:extLst>
          </p:cNvPr>
          <p:cNvSpPr/>
          <p:nvPr/>
        </p:nvSpPr>
        <p:spPr>
          <a:xfrm>
            <a:off x="0" y="6241312"/>
            <a:ext cx="12192000" cy="61668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grpSp>
        <p:nvGrpSpPr>
          <p:cNvPr id="7" name="Group 6">
            <a:extLst>
              <a:ext uri="{FF2B5EF4-FFF2-40B4-BE49-F238E27FC236}">
                <a16:creationId xmlns:a16="http://schemas.microsoft.com/office/drawing/2014/main" id="{8DB9BD0B-4636-A0E9-DA91-3D07857AEC05}"/>
              </a:ext>
            </a:extLst>
          </p:cNvPr>
          <p:cNvGrpSpPr/>
          <p:nvPr/>
        </p:nvGrpSpPr>
        <p:grpSpPr>
          <a:xfrm>
            <a:off x="3359388" y="1938041"/>
            <a:ext cx="2243970" cy="3453842"/>
            <a:chOff x="3359388" y="1736023"/>
            <a:chExt cx="2243970" cy="3453842"/>
          </a:xfrm>
        </p:grpSpPr>
        <p:sp>
          <p:nvSpPr>
            <p:cNvPr id="21" name="TextBox 20">
              <a:extLst>
                <a:ext uri="{FF2B5EF4-FFF2-40B4-BE49-F238E27FC236}">
                  <a16:creationId xmlns:a16="http://schemas.microsoft.com/office/drawing/2014/main" id="{223C7BA7-67C0-D7AA-593D-0E32CF2698B1}"/>
                </a:ext>
              </a:extLst>
            </p:cNvPr>
            <p:cNvSpPr txBox="1"/>
            <p:nvPr/>
          </p:nvSpPr>
          <p:spPr>
            <a:xfrm>
              <a:off x="3359388" y="1736023"/>
              <a:ext cx="1161166" cy="221599"/>
            </a:xfrm>
            <a:prstGeom prst="rect">
              <a:avLst/>
            </a:prstGeom>
            <a:noFill/>
          </p:spPr>
          <p:txBody>
            <a:bodyPr wrap="square" lIns="0" tIns="0" rIns="0" bIns="0" rtlCol="0">
              <a:spAutoFit/>
            </a:bodyPr>
            <a:lstStyle/>
            <a:p>
              <a:r>
                <a:rPr lang="en-US" b="1">
                  <a:solidFill>
                    <a:schemeClr val="accent1"/>
                  </a:solidFill>
                  <a:latin typeface="Fira Sans ExtraBold" panose="020B0903050000020004" pitchFamily="34" charset="0"/>
                </a:rPr>
                <a:t>Casualty</a:t>
              </a:r>
              <a:endParaRPr lang="en-US" sz="1800" b="1">
                <a:solidFill>
                  <a:schemeClr val="accent1"/>
                </a:solidFill>
                <a:latin typeface="Fira Sans ExtraBold" panose="020B0903050000020004" pitchFamily="34" charset="0"/>
              </a:endParaRPr>
            </a:p>
          </p:txBody>
        </p:sp>
        <p:sp>
          <p:nvSpPr>
            <p:cNvPr id="33" name="TextBox 32">
              <a:extLst>
                <a:ext uri="{FF2B5EF4-FFF2-40B4-BE49-F238E27FC236}">
                  <a16:creationId xmlns:a16="http://schemas.microsoft.com/office/drawing/2014/main" id="{0F89911B-F40C-F493-0D0C-FC41315ED956}"/>
                </a:ext>
              </a:extLst>
            </p:cNvPr>
            <p:cNvSpPr txBox="1"/>
            <p:nvPr/>
          </p:nvSpPr>
          <p:spPr>
            <a:xfrm>
              <a:off x="3359388" y="2087477"/>
              <a:ext cx="2243970" cy="3102388"/>
            </a:xfrm>
            <a:prstGeom prst="rect">
              <a:avLst/>
            </a:prstGeom>
            <a:noFill/>
          </p:spPr>
          <p:txBody>
            <a:bodyPr wrap="square" lIns="0" tIns="0" rIns="0" bIns="0" rtlCol="0">
              <a:spAutoFit/>
            </a:bodyPr>
            <a:lstStyle/>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Cannabis Contamination</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Commercial Auto</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Concrete Pumping</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Construction</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Crane &amp; Rigging</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Energy Casualty</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Environmental</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Equipment Rental &amp; Dealers</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Excess Casualty</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Heavy Transport</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Inland Marine</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Logistics</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Ocean Marine</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Product Recall</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Workers’ Compensation</a:t>
              </a:r>
              <a:endParaRPr lang="en-US" sz="1400"/>
            </a:p>
          </p:txBody>
        </p:sp>
      </p:grpSp>
      <p:grpSp>
        <p:nvGrpSpPr>
          <p:cNvPr id="5" name="Group 4">
            <a:extLst>
              <a:ext uri="{FF2B5EF4-FFF2-40B4-BE49-F238E27FC236}">
                <a16:creationId xmlns:a16="http://schemas.microsoft.com/office/drawing/2014/main" id="{F447A7A5-5C2D-D1F5-ADEE-8DC8B1526ADD}"/>
              </a:ext>
            </a:extLst>
          </p:cNvPr>
          <p:cNvGrpSpPr/>
          <p:nvPr/>
        </p:nvGrpSpPr>
        <p:grpSpPr>
          <a:xfrm>
            <a:off x="802021" y="1938041"/>
            <a:ext cx="2459809" cy="1718881"/>
            <a:chOff x="802021" y="1736023"/>
            <a:chExt cx="2459809" cy="1718881"/>
          </a:xfrm>
        </p:grpSpPr>
        <p:sp>
          <p:nvSpPr>
            <p:cNvPr id="16" name="TextBox 15">
              <a:extLst>
                <a:ext uri="{FF2B5EF4-FFF2-40B4-BE49-F238E27FC236}">
                  <a16:creationId xmlns:a16="http://schemas.microsoft.com/office/drawing/2014/main" id="{D4816E6C-038C-F875-104C-70CEBC725B24}"/>
                </a:ext>
              </a:extLst>
            </p:cNvPr>
            <p:cNvSpPr txBox="1"/>
            <p:nvPr/>
          </p:nvSpPr>
          <p:spPr>
            <a:xfrm>
              <a:off x="802021" y="1736023"/>
              <a:ext cx="1907135" cy="221599"/>
            </a:xfrm>
            <a:prstGeom prst="rect">
              <a:avLst/>
            </a:prstGeom>
            <a:noFill/>
          </p:spPr>
          <p:txBody>
            <a:bodyPr wrap="square" lIns="0" tIns="0" rIns="0" bIns="0" rtlCol="0">
              <a:spAutoFit/>
            </a:bodyPr>
            <a:lstStyle/>
            <a:p>
              <a:r>
                <a:rPr lang="en-US" b="1">
                  <a:solidFill>
                    <a:schemeClr val="accent1"/>
                  </a:solidFill>
                  <a:latin typeface="Fira Sans ExtraBold" panose="020B0903050000020004" pitchFamily="34" charset="0"/>
                </a:rPr>
                <a:t>Financial Lines</a:t>
              </a:r>
            </a:p>
          </p:txBody>
        </p:sp>
        <p:sp>
          <p:nvSpPr>
            <p:cNvPr id="34" name="TextBox 33">
              <a:extLst>
                <a:ext uri="{FF2B5EF4-FFF2-40B4-BE49-F238E27FC236}">
                  <a16:creationId xmlns:a16="http://schemas.microsoft.com/office/drawing/2014/main" id="{FC0E6712-3617-CD47-DBCA-15539FC8C8A1}"/>
                </a:ext>
              </a:extLst>
            </p:cNvPr>
            <p:cNvSpPr txBox="1"/>
            <p:nvPr/>
          </p:nvSpPr>
          <p:spPr>
            <a:xfrm>
              <a:off x="802021" y="2097609"/>
              <a:ext cx="2459809" cy="1357295"/>
            </a:xfrm>
            <a:prstGeom prst="rect">
              <a:avLst/>
            </a:prstGeom>
            <a:noFill/>
          </p:spPr>
          <p:txBody>
            <a:bodyPr wrap="square" lIns="0" tIns="0" rIns="0" bIns="0" rtlCol="0">
              <a:spAutoFit/>
            </a:bodyPr>
            <a:lstStyle/>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Architect &amp; Engineers</a:t>
              </a:r>
            </a:p>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Contingent Liability</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Cyber</a:t>
              </a:r>
            </a:p>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Misc. Professional</a:t>
              </a:r>
            </a:p>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Representations &amp; Warranties</a:t>
              </a:r>
            </a:p>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Tax Liability</a:t>
              </a:r>
            </a:p>
          </p:txBody>
        </p:sp>
      </p:grpSp>
      <p:grpSp>
        <p:nvGrpSpPr>
          <p:cNvPr id="8" name="Group 7">
            <a:extLst>
              <a:ext uri="{FF2B5EF4-FFF2-40B4-BE49-F238E27FC236}">
                <a16:creationId xmlns:a16="http://schemas.microsoft.com/office/drawing/2014/main" id="{D5CA3285-8E49-5EE0-BBB3-8217D1CF01B8}"/>
              </a:ext>
            </a:extLst>
          </p:cNvPr>
          <p:cNvGrpSpPr/>
          <p:nvPr/>
        </p:nvGrpSpPr>
        <p:grpSpPr>
          <a:xfrm>
            <a:off x="6154469" y="1938041"/>
            <a:ext cx="2914676" cy="2290446"/>
            <a:chOff x="6154469" y="1736023"/>
            <a:chExt cx="2914676" cy="2290446"/>
          </a:xfrm>
        </p:grpSpPr>
        <p:sp>
          <p:nvSpPr>
            <p:cNvPr id="23" name="TextBox 22">
              <a:extLst>
                <a:ext uri="{FF2B5EF4-FFF2-40B4-BE49-F238E27FC236}">
                  <a16:creationId xmlns:a16="http://schemas.microsoft.com/office/drawing/2014/main" id="{383CA864-5085-637A-B781-34837F7FAC72}"/>
                </a:ext>
              </a:extLst>
            </p:cNvPr>
            <p:cNvSpPr txBox="1">
              <a:spLocks/>
            </p:cNvSpPr>
            <p:nvPr/>
          </p:nvSpPr>
          <p:spPr>
            <a:xfrm>
              <a:off x="6154469" y="1736023"/>
              <a:ext cx="2914676" cy="221599"/>
            </a:xfrm>
            <a:prstGeom prst="rect">
              <a:avLst/>
            </a:prstGeom>
            <a:noFill/>
          </p:spPr>
          <p:txBody>
            <a:bodyPr wrap="square" lIns="0" tIns="0" rIns="0" bIns="0" rtlCol="0">
              <a:spAutoFit/>
            </a:bodyPr>
            <a:lstStyle/>
            <a:p>
              <a:r>
                <a:rPr lang="en-US">
                  <a:solidFill>
                    <a:schemeClr val="accent1"/>
                  </a:solidFill>
                  <a:latin typeface="Fira Sans ExtraBold" panose="020B0903050000020004" pitchFamily="34" charset="0"/>
                </a:rPr>
                <a:t>Commercial Property</a:t>
              </a:r>
            </a:p>
          </p:txBody>
        </p:sp>
        <p:sp>
          <p:nvSpPr>
            <p:cNvPr id="35" name="TextBox 34">
              <a:extLst>
                <a:ext uri="{FF2B5EF4-FFF2-40B4-BE49-F238E27FC236}">
                  <a16:creationId xmlns:a16="http://schemas.microsoft.com/office/drawing/2014/main" id="{A4CA3EE8-8CFD-ADD6-9E4B-D2B5EBFA02B5}"/>
                </a:ext>
              </a:extLst>
            </p:cNvPr>
            <p:cNvSpPr txBox="1"/>
            <p:nvPr/>
          </p:nvSpPr>
          <p:spPr>
            <a:xfrm>
              <a:off x="6154469" y="2087477"/>
              <a:ext cx="2165530" cy="1938992"/>
            </a:xfrm>
            <a:prstGeom prst="rect">
              <a:avLst/>
            </a:prstGeom>
            <a:noFill/>
          </p:spPr>
          <p:txBody>
            <a:bodyPr wrap="square" lIns="0" tIns="0" rIns="0" bIns="0" rtlCol="0">
              <a:spAutoFit/>
            </a:bodyPr>
            <a:lstStyle/>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Builders Risk</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Deductible Buyback</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E&amp;S Property</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Earthquake</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Bloodstock</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Fine Art</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Primary &amp; Excess Flood</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Terrorism/Political Violence</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Wind/AOP</a:t>
              </a:r>
            </a:p>
          </p:txBody>
        </p:sp>
      </p:grpSp>
      <p:grpSp>
        <p:nvGrpSpPr>
          <p:cNvPr id="10" name="Group 9">
            <a:extLst>
              <a:ext uri="{FF2B5EF4-FFF2-40B4-BE49-F238E27FC236}">
                <a16:creationId xmlns:a16="http://schemas.microsoft.com/office/drawing/2014/main" id="{0F0EA7E6-9D1A-58E7-674D-F7FDAD427F52}"/>
              </a:ext>
            </a:extLst>
          </p:cNvPr>
          <p:cNvGrpSpPr/>
          <p:nvPr/>
        </p:nvGrpSpPr>
        <p:grpSpPr>
          <a:xfrm>
            <a:off x="9129979" y="1938041"/>
            <a:ext cx="2165530" cy="1514849"/>
            <a:chOff x="9129979" y="1736023"/>
            <a:chExt cx="2165530" cy="1514849"/>
          </a:xfrm>
        </p:grpSpPr>
        <p:sp>
          <p:nvSpPr>
            <p:cNvPr id="26" name="TextBox 25">
              <a:extLst>
                <a:ext uri="{FF2B5EF4-FFF2-40B4-BE49-F238E27FC236}">
                  <a16:creationId xmlns:a16="http://schemas.microsoft.com/office/drawing/2014/main" id="{19FB9772-36EC-C427-F909-772D8D1526F4}"/>
                </a:ext>
              </a:extLst>
            </p:cNvPr>
            <p:cNvSpPr txBox="1"/>
            <p:nvPr/>
          </p:nvSpPr>
          <p:spPr>
            <a:xfrm>
              <a:off x="9129979" y="1736023"/>
              <a:ext cx="2019694" cy="221599"/>
            </a:xfrm>
            <a:prstGeom prst="rect">
              <a:avLst/>
            </a:prstGeom>
            <a:noFill/>
          </p:spPr>
          <p:txBody>
            <a:bodyPr wrap="square" lIns="0" tIns="0" rIns="0" bIns="0" rtlCol="0">
              <a:spAutoFit/>
            </a:bodyPr>
            <a:lstStyle/>
            <a:p>
              <a:r>
                <a:rPr lang="en-US" b="1">
                  <a:solidFill>
                    <a:schemeClr val="accent1"/>
                  </a:solidFill>
                  <a:latin typeface="Fira Sans ExtraBold" panose="020B0903050000020004" pitchFamily="34" charset="0"/>
                </a:rPr>
                <a:t>Personal Property</a:t>
              </a:r>
            </a:p>
          </p:txBody>
        </p:sp>
        <p:sp>
          <p:nvSpPr>
            <p:cNvPr id="38" name="TextBox 37">
              <a:extLst>
                <a:ext uri="{FF2B5EF4-FFF2-40B4-BE49-F238E27FC236}">
                  <a16:creationId xmlns:a16="http://schemas.microsoft.com/office/drawing/2014/main" id="{F6D3636D-0491-4ABB-F18F-062819B4D7C6}"/>
                </a:ext>
              </a:extLst>
            </p:cNvPr>
            <p:cNvSpPr txBox="1"/>
            <p:nvPr/>
          </p:nvSpPr>
          <p:spPr>
            <a:xfrm>
              <a:off x="9129979" y="2087477"/>
              <a:ext cx="2165530" cy="1163395"/>
            </a:xfrm>
            <a:prstGeom prst="rect">
              <a:avLst/>
            </a:prstGeom>
            <a:noFill/>
          </p:spPr>
          <p:txBody>
            <a:bodyPr wrap="square" lIns="0" tIns="0" rIns="0" bIns="0" rtlCol="0">
              <a:spAutoFit/>
            </a:bodyPr>
            <a:lstStyle/>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Dwelling</a:t>
              </a:r>
            </a:p>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Earthquake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Flood</a:t>
              </a:r>
            </a:p>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Limited Homeowners</a:t>
              </a:r>
            </a:p>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Manufactured Housing</a:t>
              </a:r>
            </a:p>
            <a:p>
              <a:pPr marL="285750" marR="0" lvl="0" indent="-285750" algn="l" defTabSz="914387" rtl="0" eaLnBrk="1" fontAlgn="auto" latinLnBrk="0" hangingPunct="1">
                <a:lnSpc>
                  <a:spcPct val="90000"/>
                </a:lnSpc>
                <a:spcBef>
                  <a:spcPts val="0"/>
                </a:spcBef>
                <a:spcAft>
                  <a:spcPts val="0"/>
                </a:spcAft>
                <a:buClr>
                  <a:schemeClr val="tx2"/>
                </a:buClr>
                <a:buSzTx/>
                <a:buFontTx/>
                <a:buChar char="–"/>
                <a:tabLst/>
                <a:defRPr/>
              </a:pPr>
              <a:r>
                <a:rPr kumimoji="0" lang="en-US" sz="1400" b="0" i="0" u="none" strike="noStrike" kern="1200" cap="none" spc="0" normalizeH="0" baseline="0" noProof="0" dirty="0">
                  <a:ln>
                    <a:noFill/>
                  </a:ln>
                  <a:solidFill>
                    <a:srgbClr val="000000"/>
                  </a:solidFill>
                  <a:effectLst/>
                  <a:uLnTx/>
                  <a:uFillTx/>
                  <a:latin typeface="Fira Sans Light" panose="020B0403050000020004" pitchFamily="34" charset="0"/>
                  <a:ea typeface="+mn-ea"/>
                  <a:cs typeface="Arial" panose="020B0604020202020204" pitchFamily="34" charset="0"/>
                </a:rPr>
                <a:t>Renter’s Insurance</a:t>
              </a:r>
            </a:p>
          </p:txBody>
        </p:sp>
      </p:grpSp>
      <p:grpSp>
        <p:nvGrpSpPr>
          <p:cNvPr id="9" name="Group 8">
            <a:extLst>
              <a:ext uri="{FF2B5EF4-FFF2-40B4-BE49-F238E27FC236}">
                <a16:creationId xmlns:a16="http://schemas.microsoft.com/office/drawing/2014/main" id="{08C7A7C2-F00F-13E8-EABC-42D5B8A0A295}"/>
              </a:ext>
            </a:extLst>
          </p:cNvPr>
          <p:cNvGrpSpPr/>
          <p:nvPr/>
        </p:nvGrpSpPr>
        <p:grpSpPr>
          <a:xfrm>
            <a:off x="802021" y="3866278"/>
            <a:ext cx="2165530" cy="746089"/>
            <a:chOff x="6154469" y="4316384"/>
            <a:chExt cx="2165530" cy="746089"/>
          </a:xfrm>
        </p:grpSpPr>
        <p:sp>
          <p:nvSpPr>
            <p:cNvPr id="43" name="TextBox 42">
              <a:extLst>
                <a:ext uri="{FF2B5EF4-FFF2-40B4-BE49-F238E27FC236}">
                  <a16:creationId xmlns:a16="http://schemas.microsoft.com/office/drawing/2014/main" id="{CAEBE031-9973-0144-F499-A23AD639C3B3}"/>
                </a:ext>
              </a:extLst>
            </p:cNvPr>
            <p:cNvSpPr txBox="1"/>
            <p:nvPr/>
          </p:nvSpPr>
          <p:spPr>
            <a:xfrm>
              <a:off x="6154469" y="4316384"/>
              <a:ext cx="2165530" cy="221599"/>
            </a:xfrm>
            <a:prstGeom prst="rect">
              <a:avLst/>
            </a:prstGeom>
            <a:noFill/>
          </p:spPr>
          <p:txBody>
            <a:bodyPr wrap="square" lIns="0" tIns="0" rIns="0" bIns="0" rtlCol="0" anchor="t">
              <a:spAutoFit/>
            </a:bodyPr>
            <a:lstStyle/>
            <a:p>
              <a:r>
                <a:rPr lang="en-US" b="1">
                  <a:solidFill>
                    <a:schemeClr val="accent1"/>
                  </a:solidFill>
                  <a:latin typeface="Fira Sans ExtraBold"/>
                </a:rPr>
                <a:t>Healthcare</a:t>
              </a:r>
            </a:p>
          </p:txBody>
        </p:sp>
        <p:sp>
          <p:nvSpPr>
            <p:cNvPr id="45" name="TextBox 44">
              <a:extLst>
                <a:ext uri="{FF2B5EF4-FFF2-40B4-BE49-F238E27FC236}">
                  <a16:creationId xmlns:a16="http://schemas.microsoft.com/office/drawing/2014/main" id="{DD3AB387-B507-F729-A820-0642FCB09E89}"/>
                </a:ext>
              </a:extLst>
            </p:cNvPr>
            <p:cNvSpPr txBox="1"/>
            <p:nvPr/>
          </p:nvSpPr>
          <p:spPr>
            <a:xfrm>
              <a:off x="6154469" y="4674675"/>
              <a:ext cx="2165530" cy="387798"/>
            </a:xfrm>
            <a:prstGeom prst="rect">
              <a:avLst/>
            </a:prstGeom>
            <a:noFill/>
          </p:spPr>
          <p:txBody>
            <a:bodyPr wrap="square" lIns="0" tIns="0" rIns="0" bIns="0" rtlCol="0">
              <a:spAutoFit/>
            </a:bodyPr>
            <a:lstStyle/>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Specialty Healthcare</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Misc. Facilities</a:t>
              </a:r>
              <a:endParaRPr kumimoji="0" lang="en-US" sz="1800" b="0" i="0" u="none" strike="noStrike" kern="1200" cap="none" spc="0" normalizeH="0" baseline="0" noProof="0">
                <a:ln>
                  <a:noFill/>
                </a:ln>
                <a:solidFill>
                  <a:srgbClr val="0078C8"/>
                </a:solidFill>
                <a:effectLst/>
                <a:uLnTx/>
                <a:uFillTx/>
                <a:latin typeface="Fira Sans ExtraBold" panose="020B09030500000200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4B1DBAEF-8218-D39B-3F2B-99954356686C}"/>
              </a:ext>
            </a:extLst>
          </p:cNvPr>
          <p:cNvGrpSpPr/>
          <p:nvPr/>
        </p:nvGrpSpPr>
        <p:grpSpPr>
          <a:xfrm>
            <a:off x="9129979" y="3862217"/>
            <a:ext cx="2165530" cy="1137949"/>
            <a:chOff x="9129979" y="3660199"/>
            <a:chExt cx="2165530" cy="1137949"/>
          </a:xfrm>
        </p:grpSpPr>
        <p:sp>
          <p:nvSpPr>
            <p:cNvPr id="54" name="TextBox 53">
              <a:extLst>
                <a:ext uri="{FF2B5EF4-FFF2-40B4-BE49-F238E27FC236}">
                  <a16:creationId xmlns:a16="http://schemas.microsoft.com/office/drawing/2014/main" id="{16BC26FB-D7C1-D970-F707-DBD653248EA3}"/>
                </a:ext>
              </a:extLst>
            </p:cNvPr>
            <p:cNvSpPr txBox="1"/>
            <p:nvPr/>
          </p:nvSpPr>
          <p:spPr>
            <a:xfrm>
              <a:off x="9129979" y="3660199"/>
              <a:ext cx="1907135" cy="221599"/>
            </a:xfrm>
            <a:prstGeom prst="rect">
              <a:avLst/>
            </a:prstGeom>
            <a:noFill/>
          </p:spPr>
          <p:txBody>
            <a:bodyPr wrap="square" lIns="0" tIns="0" rIns="0" bIns="0" rtlCol="0">
              <a:spAutoFit/>
            </a:bodyPr>
            <a:lstStyle/>
            <a:p>
              <a:r>
                <a:rPr lang="en-US" b="1">
                  <a:solidFill>
                    <a:schemeClr val="accent1"/>
                  </a:solidFill>
                  <a:latin typeface="Fira Sans ExtraBold" panose="020B0903050000020004" pitchFamily="34" charset="0"/>
                </a:rPr>
                <a:t>Surety</a:t>
              </a:r>
            </a:p>
          </p:txBody>
        </p:sp>
        <p:sp>
          <p:nvSpPr>
            <p:cNvPr id="56" name="TextBox 55">
              <a:extLst>
                <a:ext uri="{FF2B5EF4-FFF2-40B4-BE49-F238E27FC236}">
                  <a16:creationId xmlns:a16="http://schemas.microsoft.com/office/drawing/2014/main" id="{CF8D31DB-661B-E04F-5030-578C4A3EECC0}"/>
                </a:ext>
              </a:extLst>
            </p:cNvPr>
            <p:cNvSpPr txBox="1"/>
            <p:nvPr/>
          </p:nvSpPr>
          <p:spPr>
            <a:xfrm>
              <a:off x="9129979" y="4022551"/>
              <a:ext cx="2165530" cy="775597"/>
            </a:xfrm>
            <a:prstGeom prst="rect">
              <a:avLst/>
            </a:prstGeom>
            <a:noFill/>
          </p:spPr>
          <p:txBody>
            <a:bodyPr wrap="square" lIns="0" tIns="0" rIns="0" bIns="0" rtlCol="0">
              <a:spAutoFit/>
            </a:bodyPr>
            <a:lstStyle/>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Commercial Bonds</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Contract Bonds</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International Bonds</a:t>
              </a:r>
            </a:p>
            <a:p>
              <a:pPr marL="285750" marR="0" lvl="0" indent="-285750" algn="l" defTabSz="914387" rtl="0" eaLnBrk="1" fontAlgn="auto" latinLnBrk="0" hangingPunct="1">
                <a:lnSpc>
                  <a:spcPct val="90000"/>
                </a:lnSpc>
                <a:spcBef>
                  <a:spcPts val="0"/>
                </a:spcBef>
                <a:spcAft>
                  <a:spcPts val="0"/>
                </a:spcAft>
                <a:buClr>
                  <a:schemeClr val="tx2"/>
                </a:buClr>
                <a:buSzTx/>
                <a:buFont typeface="Fira Sans Light" panose="020B0403050000020004" pitchFamily="34" charset="0"/>
                <a:buChar char="–"/>
                <a:tabLst/>
                <a:defRPr/>
              </a:pPr>
              <a:r>
                <a:rPr kumimoji="0" lang="en-US" sz="1400" b="0" i="0" u="none" strike="noStrike" kern="1200" cap="none" spc="0" normalizeH="0" baseline="0" noProof="0">
                  <a:ln>
                    <a:noFill/>
                  </a:ln>
                  <a:solidFill>
                    <a:srgbClr val="000000"/>
                  </a:solidFill>
                  <a:effectLst/>
                  <a:uLnTx/>
                  <a:uFillTx/>
                  <a:latin typeface="Fira Sans Light" panose="020B0403050000020004" pitchFamily="34" charset="0"/>
                  <a:ea typeface="+mn-ea"/>
                  <a:cs typeface="Arial" panose="020B0604020202020204" pitchFamily="34" charset="0"/>
                </a:rPr>
                <a:t>Tenant Lease Bonds</a:t>
              </a:r>
            </a:p>
          </p:txBody>
        </p:sp>
      </p:grpSp>
      <p:sp>
        <p:nvSpPr>
          <p:cNvPr id="4" name="Slide Number Placeholder 3">
            <a:extLst>
              <a:ext uri="{FF2B5EF4-FFF2-40B4-BE49-F238E27FC236}">
                <a16:creationId xmlns:a16="http://schemas.microsoft.com/office/drawing/2014/main" id="{445FF500-CD00-A294-B9DF-8097C562AA5D}"/>
              </a:ext>
            </a:extLst>
          </p:cNvPr>
          <p:cNvSpPr>
            <a:spLocks noGrp="1"/>
          </p:cNvSpPr>
          <p:nvPr>
            <p:ph type="sldNum" sz="quarter" idx="11"/>
          </p:nvPr>
        </p:nvSpPr>
        <p:spPr/>
        <p:txBody>
          <a:bodyPr/>
          <a:lstStyle/>
          <a:p>
            <a:fld id="{45CD7037-63ED-4C9C-B3C0-280B1476C481}" type="slidenum">
              <a:rPr lang="en-GB" noProof="0" smtClean="0"/>
              <a:pPr/>
              <a:t>20</a:t>
            </a:fld>
            <a:endParaRPr lang="en-GB" noProof="0"/>
          </a:p>
        </p:txBody>
      </p:sp>
      <p:sp>
        <p:nvSpPr>
          <p:cNvPr id="3" name="Footer Placeholder 2">
            <a:extLst>
              <a:ext uri="{FF2B5EF4-FFF2-40B4-BE49-F238E27FC236}">
                <a16:creationId xmlns:a16="http://schemas.microsoft.com/office/drawing/2014/main" id="{5087CAE4-568B-A7F6-18DD-672ABC0BDB1C}"/>
              </a:ext>
            </a:extLst>
          </p:cNvPr>
          <p:cNvSpPr>
            <a:spLocks noGrp="1"/>
          </p:cNvSpPr>
          <p:nvPr>
            <p:ph type="ftr" sz="quarter" idx="10"/>
          </p:nvPr>
        </p:nvSpPr>
        <p:spPr/>
        <p:txBody>
          <a:bodyPr/>
          <a:lstStyle/>
          <a:p>
            <a:r>
              <a:rPr lang="en-US" noProof="0" dirty="0">
                <a:latin typeface="Fira Sans Light" panose="020B0403050000020004" pitchFamily="34" charset="0"/>
              </a:rPr>
              <a:t>DUAL North America, Inc. confidential content </a:t>
            </a:r>
            <a:endParaRPr lang="en-GB" noProof="0" dirty="0">
              <a:latin typeface="Fira Sans Light" panose="020B0403050000020004" pitchFamily="34" charset="0"/>
            </a:endParaRPr>
          </a:p>
        </p:txBody>
      </p:sp>
      <p:sp>
        <p:nvSpPr>
          <p:cNvPr id="2" name="Title 1">
            <a:extLst>
              <a:ext uri="{FF2B5EF4-FFF2-40B4-BE49-F238E27FC236}">
                <a16:creationId xmlns:a16="http://schemas.microsoft.com/office/drawing/2014/main" id="{684105A9-6BC1-FAAF-57A3-9AA9E2CADF95}"/>
              </a:ext>
            </a:extLst>
          </p:cNvPr>
          <p:cNvSpPr>
            <a:spLocks noGrp="1"/>
          </p:cNvSpPr>
          <p:nvPr>
            <p:ph type="title"/>
          </p:nvPr>
        </p:nvSpPr>
        <p:spPr/>
        <p:txBody>
          <a:bodyPr/>
          <a:lstStyle/>
          <a:p>
            <a:r>
              <a:rPr lang="en-US" sz="3600" dirty="0">
                <a:latin typeface="Fira Sans ExtraBold" panose="020B0903050000020004" pitchFamily="34" charset="0"/>
              </a:rPr>
              <a:t>DUAL North America Products</a:t>
            </a:r>
            <a:br>
              <a:rPr lang="en-US" sz="3600" dirty="0"/>
            </a:br>
            <a:r>
              <a:rPr lang="en-US" sz="2000" b="0" dirty="0">
                <a:latin typeface="Fira Sans Light" panose="020B0403050000020004" pitchFamily="34" charset="0"/>
              </a:rPr>
              <a:t>Providing bespoke solutions for specialized risks</a:t>
            </a:r>
            <a:br>
              <a:rPr lang="en-US" sz="3600" b="0" dirty="0">
                <a:latin typeface="Fira Sans Light" panose="020B0403050000020004" pitchFamily="34" charset="0"/>
              </a:rPr>
            </a:br>
            <a:endParaRPr lang="en-US" sz="2000" dirty="0"/>
          </a:p>
        </p:txBody>
      </p:sp>
    </p:spTree>
    <p:extLst>
      <p:ext uri="{BB962C8B-B14F-4D97-AF65-F5344CB8AC3E}">
        <p14:creationId xmlns:p14="http://schemas.microsoft.com/office/powerpoint/2010/main" val="151479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E0D5C4D-9008-42E9-80AC-DAE7898EE91A}"/>
              </a:ext>
            </a:extLst>
          </p:cNvPr>
          <p:cNvSpPr>
            <a:spLocks noGrp="1"/>
          </p:cNvSpPr>
          <p:nvPr>
            <p:ph type="ftr" sz="quarter" idx="10"/>
          </p:nvPr>
        </p:nvSpPr>
        <p:spPr/>
        <p:txBody>
          <a:bodyPr/>
          <a:lstStyle/>
          <a:p>
            <a:r>
              <a:rPr lang="en-US" noProof="0" dirty="0">
                <a:latin typeface="Fira Sans Light" panose="020B0403050000020004" pitchFamily="34" charset="0"/>
              </a:rPr>
              <a:t>DUAL North America, Inc. confidential content </a:t>
            </a:r>
            <a:endParaRPr lang="en-GB" noProof="0" dirty="0">
              <a:latin typeface="Fira Sans Light" panose="020B0403050000020004" pitchFamily="34" charset="0"/>
            </a:endParaRPr>
          </a:p>
        </p:txBody>
      </p:sp>
      <p:sp>
        <p:nvSpPr>
          <p:cNvPr id="4" name="Content Placeholder 3">
            <a:extLst>
              <a:ext uri="{FF2B5EF4-FFF2-40B4-BE49-F238E27FC236}">
                <a16:creationId xmlns:a16="http://schemas.microsoft.com/office/drawing/2014/main" id="{2D195C77-9D34-4953-A8D9-0AA124CD8F12}"/>
              </a:ext>
            </a:extLst>
          </p:cNvPr>
          <p:cNvSpPr>
            <a:spLocks noGrp="1"/>
          </p:cNvSpPr>
          <p:nvPr>
            <p:ph idx="1"/>
          </p:nvPr>
        </p:nvSpPr>
        <p:spPr>
          <a:xfrm>
            <a:off x="379822" y="1427780"/>
            <a:ext cx="10656000" cy="756662"/>
          </a:xfrm>
        </p:spPr>
        <p:txBody>
          <a:bodyPr/>
          <a:lstStyle/>
          <a:p>
            <a:pPr marL="457200" marR="0">
              <a:lnSpc>
                <a:spcPct val="107000"/>
              </a:lnSpc>
              <a:spcBef>
                <a:spcPts val="0"/>
              </a:spcBef>
              <a:spcAft>
                <a:spcPts val="800"/>
              </a:spcAft>
            </a:pPr>
            <a:r>
              <a:rPr lang="en-US" sz="1900" b="0">
                <a:latin typeface="Fira Sans ExtraBold" panose="020B0903050000020004" pitchFamily="34" charset="0"/>
              </a:rPr>
              <a:t>DUAL Passport is our proprietary, one-stop shop for producers across DUAL products. Right now, with DUAL Passport, Cyber producers can quote, bind, and issue policies in minutes.</a:t>
            </a:r>
            <a:r>
              <a:rPr lang="en-US" sz="1900" b="0" kern="100">
                <a:effectLst/>
                <a:latin typeface="Fira Sans ExtraBold" panose="020B0903050000020004" pitchFamily="34" charset="0"/>
                <a:ea typeface="Calibri" panose="020F0502020204030204" pitchFamily="34" charset="0"/>
                <a:cs typeface="Times New Roman" panose="02020603050405020304" pitchFamily="18" charset="0"/>
              </a:rPr>
              <a:t> </a:t>
            </a:r>
            <a:endParaRPr lang="en-GB" sz="1900" b="0">
              <a:latin typeface="Fira Sans ExtraBold" panose="020B0903050000020004" pitchFamily="34" charset="0"/>
            </a:endParaRPr>
          </a:p>
        </p:txBody>
      </p:sp>
      <p:sp>
        <p:nvSpPr>
          <p:cNvPr id="5" name="Title 4">
            <a:extLst>
              <a:ext uri="{FF2B5EF4-FFF2-40B4-BE49-F238E27FC236}">
                <a16:creationId xmlns:a16="http://schemas.microsoft.com/office/drawing/2014/main" id="{112E3460-91B1-427D-952D-562CB108F732}"/>
              </a:ext>
            </a:extLst>
          </p:cNvPr>
          <p:cNvSpPr>
            <a:spLocks noGrp="1"/>
          </p:cNvSpPr>
          <p:nvPr>
            <p:ph type="title"/>
          </p:nvPr>
        </p:nvSpPr>
        <p:spPr/>
        <p:txBody>
          <a:bodyPr/>
          <a:lstStyle/>
          <a:p>
            <a:r>
              <a:rPr lang="en-GB" sz="3600" b="0" dirty="0">
                <a:latin typeface="Fira Sans ExtraBold" panose="020B0903050000020004" pitchFamily="34" charset="0"/>
              </a:rPr>
              <a:t>DUAL Passport</a:t>
            </a:r>
          </a:p>
        </p:txBody>
      </p:sp>
      <p:pic>
        <p:nvPicPr>
          <p:cNvPr id="10" name="Picture 9" descr="A computer and a phone&#10;&#10;Description automatically generated">
            <a:extLst>
              <a:ext uri="{FF2B5EF4-FFF2-40B4-BE49-F238E27FC236}">
                <a16:creationId xmlns:a16="http://schemas.microsoft.com/office/drawing/2014/main" id="{DBAAFCEB-20CE-E929-C84C-C89686712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5164" y="2163817"/>
            <a:ext cx="4130657" cy="4130657"/>
          </a:xfrm>
          <a:prstGeom prst="rect">
            <a:avLst/>
          </a:prstGeom>
        </p:spPr>
      </p:pic>
      <p:pic>
        <p:nvPicPr>
          <p:cNvPr id="7" name="Picture 6">
            <a:extLst>
              <a:ext uri="{FF2B5EF4-FFF2-40B4-BE49-F238E27FC236}">
                <a16:creationId xmlns:a16="http://schemas.microsoft.com/office/drawing/2014/main" id="{204AE746-BC6F-0746-8FA6-86E5E6D8136C}"/>
              </a:ext>
            </a:extLst>
          </p:cNvPr>
          <p:cNvPicPr>
            <a:picLocks noChangeAspect="1"/>
          </p:cNvPicPr>
          <p:nvPr/>
        </p:nvPicPr>
        <p:blipFill>
          <a:blip r:embed="rId3"/>
          <a:stretch>
            <a:fillRect/>
          </a:stretch>
        </p:blipFill>
        <p:spPr>
          <a:xfrm>
            <a:off x="7461018" y="2253762"/>
            <a:ext cx="2173975" cy="941115"/>
          </a:xfrm>
          <a:prstGeom prst="rect">
            <a:avLst/>
          </a:prstGeom>
        </p:spPr>
      </p:pic>
      <p:sp>
        <p:nvSpPr>
          <p:cNvPr id="11" name="Content Placeholder 3">
            <a:extLst>
              <a:ext uri="{FF2B5EF4-FFF2-40B4-BE49-F238E27FC236}">
                <a16:creationId xmlns:a16="http://schemas.microsoft.com/office/drawing/2014/main" id="{9FDA1C08-74DB-BBE7-C8EF-7F83074DC2E1}"/>
              </a:ext>
            </a:extLst>
          </p:cNvPr>
          <p:cNvSpPr txBox="1">
            <a:spLocks/>
          </p:cNvSpPr>
          <p:nvPr/>
        </p:nvSpPr>
        <p:spPr bwMode="gray">
          <a:xfrm>
            <a:off x="379821" y="2483851"/>
            <a:ext cx="5772861" cy="3435685"/>
          </a:xfrm>
          <a:prstGeom prst="rect">
            <a:avLst/>
          </a:prstGeom>
        </p:spPr>
        <p:txBody>
          <a:bodyPr vert="horz" lIns="0" tIns="0" rIns="0" bIns="0" rtlCol="0" anchor="t" anchorCtr="0">
            <a:noAutofit/>
          </a:bodyPr>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marL="457200">
              <a:lnSpc>
                <a:spcPct val="107000"/>
              </a:lnSpc>
              <a:spcBef>
                <a:spcPts val="0"/>
              </a:spcBef>
              <a:spcAft>
                <a:spcPts val="800"/>
              </a:spcAft>
            </a:pPr>
            <a:r>
              <a:rPr lang="en-US" sz="1500" b="0">
                <a:solidFill>
                  <a:schemeClr val="tx1"/>
                </a:solidFill>
                <a:latin typeface="Fira Sans Light" panose="020B0403050000020004" pitchFamily="34" charset="0"/>
              </a:rPr>
              <a:t>By signing up for DUAL Passport, you gain access to conduct automated business backed by expert underwriters, find real time underwriting updates - and soon, you’ll be able to access performance data, update operational data, contact representatives, and more across all DUAL programs. </a:t>
            </a:r>
          </a:p>
          <a:p>
            <a:pPr marL="457200">
              <a:lnSpc>
                <a:spcPct val="107000"/>
              </a:lnSpc>
              <a:spcBef>
                <a:spcPts val="0"/>
              </a:spcBef>
              <a:spcAft>
                <a:spcPts val="800"/>
              </a:spcAft>
            </a:pPr>
            <a:endParaRPr lang="en-US" sz="1500" b="0" kern="100">
              <a:effectLst/>
              <a:latin typeface="Fira Sans Light" panose="020B0403050000020004" pitchFamily="34" charset="0"/>
              <a:ea typeface="Calibri" panose="020F0502020204030204" pitchFamily="34" charset="0"/>
              <a:cs typeface="Times New Roman" panose="02020603050405020304" pitchFamily="18" charset="0"/>
            </a:endParaRPr>
          </a:p>
          <a:p>
            <a:pPr marL="457200">
              <a:lnSpc>
                <a:spcPct val="107000"/>
              </a:lnSpc>
              <a:spcBef>
                <a:spcPts val="0"/>
              </a:spcBef>
              <a:spcAft>
                <a:spcPts val="800"/>
              </a:spcAft>
            </a:pPr>
            <a:r>
              <a:rPr lang="en-US" sz="1500" b="0" kern="100">
                <a:effectLst/>
                <a:latin typeface="Fira Sans ExtraBold" panose="020B0903050000020004" pitchFamily="34" charset="0"/>
                <a:ea typeface="Calibri" panose="020F0502020204030204" pitchFamily="34" charset="0"/>
                <a:cs typeface="Times New Roman" panose="02020603050405020304" pitchFamily="18" charset="0"/>
              </a:rPr>
              <a:t>With DUAL Passport, you can:</a:t>
            </a:r>
          </a:p>
          <a:p>
            <a:pPr marL="882900" lvl="3" indent="-342900">
              <a:lnSpc>
                <a:spcPct val="107000"/>
              </a:lnSpc>
              <a:spcBef>
                <a:spcPts val="0"/>
              </a:spcBef>
              <a:buSzPct val="125000"/>
              <a:buFont typeface="Symbol" panose="05050102010706020507" pitchFamily="18" charset="2"/>
              <a:buChar char=""/>
            </a:pPr>
            <a:r>
              <a:rPr lang="en-US" sz="1400" kern="100">
                <a:effectLst/>
                <a:latin typeface="Fira Sans Light" panose="020B0403050000020004" pitchFamily="34" charset="0"/>
                <a:ea typeface="Calibri" panose="020F0502020204030204" pitchFamily="34" charset="0"/>
                <a:cs typeface="Times New Roman" panose="02020603050405020304" pitchFamily="18" charset="0"/>
              </a:rPr>
              <a:t>Quickly and easily generate Cyber quotes</a:t>
            </a:r>
          </a:p>
          <a:p>
            <a:pPr marL="882900" lvl="3" indent="-342900">
              <a:lnSpc>
                <a:spcPct val="107000"/>
              </a:lnSpc>
              <a:spcBef>
                <a:spcPts val="0"/>
              </a:spcBef>
              <a:buSzPct val="125000"/>
              <a:buFont typeface="Symbol" panose="05050102010706020507" pitchFamily="18" charset="2"/>
              <a:buChar char=""/>
            </a:pPr>
            <a:r>
              <a:rPr lang="en-US" sz="1400" kern="100">
                <a:effectLst/>
                <a:latin typeface="Fira Sans Light" panose="020B0403050000020004" pitchFamily="34" charset="0"/>
                <a:ea typeface="Calibri" panose="020F0502020204030204" pitchFamily="34" charset="0"/>
                <a:cs typeface="Times New Roman" panose="02020603050405020304" pitchFamily="18" charset="0"/>
              </a:rPr>
              <a:t>Bind and issue policies with a few clicks</a:t>
            </a:r>
          </a:p>
          <a:p>
            <a:pPr marL="882900" lvl="3" indent="-342900">
              <a:lnSpc>
                <a:spcPct val="107000"/>
              </a:lnSpc>
              <a:spcBef>
                <a:spcPts val="0"/>
              </a:spcBef>
              <a:buSzPct val="125000"/>
              <a:buFont typeface="Symbol" panose="05050102010706020507" pitchFamily="18" charset="2"/>
              <a:buChar char=""/>
            </a:pPr>
            <a:r>
              <a:rPr lang="en-US" sz="1400" kern="100">
                <a:effectLst/>
                <a:latin typeface="Fira Sans Light" panose="020B0403050000020004" pitchFamily="34" charset="0"/>
                <a:ea typeface="Calibri" panose="020F0502020204030204" pitchFamily="34" charset="0"/>
                <a:cs typeface="Times New Roman" panose="02020603050405020304" pitchFamily="18" charset="0"/>
              </a:rPr>
              <a:t>Get instant access to all policy data and documentation</a:t>
            </a:r>
          </a:p>
          <a:p>
            <a:pPr marL="882900" lvl="3" indent="-342900">
              <a:lnSpc>
                <a:spcPct val="107000"/>
              </a:lnSpc>
              <a:spcBef>
                <a:spcPts val="0"/>
              </a:spcBef>
              <a:spcAft>
                <a:spcPts val="800"/>
              </a:spcAft>
              <a:buSzPct val="125000"/>
              <a:buFont typeface="Symbol" panose="05050102010706020507" pitchFamily="18" charset="2"/>
              <a:buChar char=""/>
            </a:pPr>
            <a:r>
              <a:rPr lang="en-US" sz="1400" kern="100">
                <a:effectLst/>
                <a:latin typeface="Fira Sans Light" panose="020B0403050000020004" pitchFamily="34" charset="0"/>
                <a:ea typeface="Calibri" panose="020F0502020204030204" pitchFamily="34" charset="0"/>
                <a:cs typeface="Times New Roman" panose="02020603050405020304" pitchFamily="18" charset="0"/>
              </a:rPr>
              <a:t>Get real-time underwriting updates and status alerts</a:t>
            </a:r>
            <a:endParaRPr lang="en-US" sz="1800" kern="100">
              <a:latin typeface="Fira Sans Light" panose="020B0403050000020004" pitchFamily="34" charset="0"/>
              <a:ea typeface="Calibri" panose="020F0502020204030204" pitchFamily="34" charset="0"/>
              <a:cs typeface="Times New Roman" panose="02020603050405020304" pitchFamily="18" charset="0"/>
            </a:endParaRPr>
          </a:p>
          <a:p>
            <a:pPr>
              <a:spcBef>
                <a:spcPts val="0"/>
              </a:spcBef>
              <a:spcAft>
                <a:spcPts val="800"/>
              </a:spcAft>
            </a:pPr>
            <a:r>
              <a:rPr lang="en-US" sz="1800" kern="100">
                <a:latin typeface="Calibri" panose="020F0502020204030204" pitchFamily="34" charset="0"/>
                <a:ea typeface="Calibri" panose="020F0502020204030204" pitchFamily="34" charset="0"/>
                <a:cs typeface="Times New Roman" panose="02020603050405020304" pitchFamily="18" charset="0"/>
              </a:rPr>
              <a:t> </a:t>
            </a:r>
            <a:endParaRPr lang="en-GB"/>
          </a:p>
        </p:txBody>
      </p:sp>
      <p:sp>
        <p:nvSpPr>
          <p:cNvPr id="6" name="Slide Number Placeholder 5">
            <a:extLst>
              <a:ext uri="{FF2B5EF4-FFF2-40B4-BE49-F238E27FC236}">
                <a16:creationId xmlns:a16="http://schemas.microsoft.com/office/drawing/2014/main" id="{72A798A4-63B1-4719-154F-DA741B3FC448}"/>
              </a:ext>
            </a:extLst>
          </p:cNvPr>
          <p:cNvSpPr>
            <a:spLocks noGrp="1"/>
          </p:cNvSpPr>
          <p:nvPr>
            <p:ph type="sldNum" sz="quarter" idx="11"/>
          </p:nvPr>
        </p:nvSpPr>
        <p:spPr/>
        <p:txBody>
          <a:bodyPr/>
          <a:lstStyle/>
          <a:p>
            <a:fld id="{45CD7037-63ED-4C9C-B3C0-280B1476C481}" type="slidenum">
              <a:rPr lang="en-GB" noProof="0" smtClean="0"/>
              <a:pPr/>
              <a:t>21</a:t>
            </a:fld>
            <a:endParaRPr lang="en-GB" noProof="0"/>
          </a:p>
        </p:txBody>
      </p:sp>
    </p:spTree>
    <p:extLst>
      <p:ext uri="{BB962C8B-B14F-4D97-AF65-F5344CB8AC3E}">
        <p14:creationId xmlns:p14="http://schemas.microsoft.com/office/powerpoint/2010/main" val="2573035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C713C2-4CEE-401B-B884-397E1D5DA064}"/>
              </a:ext>
            </a:extLst>
          </p:cNvPr>
          <p:cNvSpPr>
            <a:spLocks noGrp="1"/>
          </p:cNvSpPr>
          <p:nvPr>
            <p:ph type="body" sz="quarter" idx="10"/>
          </p:nvPr>
        </p:nvSpPr>
        <p:spPr bwMode="gray">
          <a:xfrm>
            <a:off x="766801" y="4760331"/>
            <a:ext cx="10656000" cy="1828193"/>
          </a:xfrm>
        </p:spPr>
        <p:txBody>
          <a:bodyPr/>
          <a:lstStyle/>
          <a:p>
            <a:r>
              <a:rPr lang="en-GB" dirty="0">
                <a:latin typeface="Fira Sans ExtraBold" panose="020B0903050000020004" pitchFamily="34" charset="0"/>
              </a:rPr>
              <a:t>DUAL North America</a:t>
            </a:r>
          </a:p>
          <a:p>
            <a:r>
              <a:rPr lang="en-GB" dirty="0">
                <a:latin typeface="Fira Sans Light" panose="020B0403050000020004" pitchFamily="34" charset="0"/>
              </a:rPr>
              <a:t>350 10</a:t>
            </a:r>
            <a:r>
              <a:rPr lang="en-GB" baseline="30000" dirty="0">
                <a:latin typeface="Fira Sans Light" panose="020B0403050000020004" pitchFamily="34" charset="0"/>
              </a:rPr>
              <a:t>th</a:t>
            </a:r>
            <a:r>
              <a:rPr lang="en-GB" dirty="0">
                <a:latin typeface="Fira Sans Light" panose="020B0403050000020004" pitchFamily="34" charset="0"/>
              </a:rPr>
              <a:t> Ave. Suite 1450, San Diego, CA 92101</a:t>
            </a:r>
          </a:p>
          <a:p>
            <a:endParaRPr lang="en-GB" dirty="0">
              <a:latin typeface="Fira Sans Light" panose="020B0403050000020004" pitchFamily="34" charset="0"/>
            </a:endParaRPr>
          </a:p>
          <a:p>
            <a:r>
              <a:rPr lang="en-GB" dirty="0">
                <a:latin typeface="Fira Sans ExtraBold" panose="020B0903050000020004" pitchFamily="34" charset="0"/>
              </a:rPr>
              <a:t>t</a:t>
            </a:r>
            <a:r>
              <a:rPr lang="en-GB" dirty="0">
                <a:latin typeface="Fira Sans Light" panose="020B0403050000020004" pitchFamily="34" charset="0"/>
              </a:rPr>
              <a:t> +1 973 631 7575</a:t>
            </a:r>
          </a:p>
          <a:p>
            <a:r>
              <a:rPr lang="en-GB" dirty="0">
                <a:latin typeface="Fira Sans ExtraBold" panose="020B0903050000020004" pitchFamily="34" charset="0"/>
              </a:rPr>
              <a:t>e</a:t>
            </a:r>
            <a:r>
              <a:rPr lang="en-GB" dirty="0">
                <a:latin typeface="Fira Sans Light" panose="020B0403050000020004" pitchFamily="34" charset="0"/>
              </a:rPr>
              <a:t> info@dualinsurance.com</a:t>
            </a:r>
          </a:p>
          <a:p>
            <a:endParaRPr lang="en-GB" dirty="0">
              <a:latin typeface="Fira Sans Light" panose="020B0403050000020004" pitchFamily="34" charset="0"/>
            </a:endParaRPr>
          </a:p>
          <a:p>
            <a:r>
              <a:rPr lang="en-GB" dirty="0">
                <a:latin typeface="Fira Sans ExtraBold" panose="020B0903050000020004" pitchFamily="34" charset="0"/>
              </a:rPr>
              <a:t>www.dualinsurance.com</a:t>
            </a:r>
          </a:p>
          <a:p>
            <a:endParaRPr lang="en-GB" dirty="0">
              <a:latin typeface="Fira Sans Light" panose="020B0403050000020004" pitchFamily="34" charset="0"/>
            </a:endParaRPr>
          </a:p>
          <a:p>
            <a:endParaRPr lang="en-GB" dirty="0">
              <a:latin typeface="Fira Sans Light" panose="020B0403050000020004" pitchFamily="34" charset="0"/>
            </a:endParaRPr>
          </a:p>
          <a:p>
            <a:endParaRPr lang="en-GB" dirty="0">
              <a:latin typeface="Fira Sans Light" panose="020B0403050000020004" pitchFamily="34" charset="0"/>
            </a:endParaRPr>
          </a:p>
          <a:p>
            <a:r>
              <a:rPr lang="en-GB" dirty="0">
                <a:latin typeface="Fira Sans Light" panose="020B0403050000020004" pitchFamily="34" charset="0"/>
              </a:rPr>
              <a:t>DUAL North America, Inc.</a:t>
            </a:r>
          </a:p>
        </p:txBody>
      </p:sp>
    </p:spTree>
    <p:extLst>
      <p:ext uri="{BB962C8B-B14F-4D97-AF65-F5344CB8AC3E}">
        <p14:creationId xmlns:p14="http://schemas.microsoft.com/office/powerpoint/2010/main" val="1128918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object 5">
            <a:extLst>
              <a:ext uri="{FF2B5EF4-FFF2-40B4-BE49-F238E27FC236}">
                <a16:creationId xmlns:a16="http://schemas.microsoft.com/office/drawing/2014/main" id="{BABF4498-2FB2-B3C7-97BD-07F0AB3BABDA}"/>
              </a:ext>
            </a:extLst>
          </p:cNvPr>
          <p:cNvPicPr/>
          <p:nvPr/>
        </p:nvPicPr>
        <p:blipFill>
          <a:blip r:embed="rId2" cstate="print">
            <a:alphaModFix amt="15000"/>
          </a:blip>
          <a:stretch>
            <a:fillRect/>
          </a:stretch>
        </p:blipFill>
        <p:spPr>
          <a:xfrm>
            <a:off x="37227" y="270000"/>
            <a:ext cx="12117546" cy="6807801"/>
          </a:xfrm>
          <a:prstGeom prst="rect">
            <a:avLst/>
          </a:prstGeom>
        </p:spPr>
      </p:pic>
      <p:sp>
        <p:nvSpPr>
          <p:cNvPr id="30" name="object 3">
            <a:extLst>
              <a:ext uri="{FF2B5EF4-FFF2-40B4-BE49-F238E27FC236}">
                <a16:creationId xmlns:a16="http://schemas.microsoft.com/office/drawing/2014/main" id="{1A166831-78CF-6AD5-1BCE-83E08FD98DD0}"/>
              </a:ext>
            </a:extLst>
          </p:cNvPr>
          <p:cNvSpPr txBox="1">
            <a:spLocks noGrp="1"/>
          </p:cNvSpPr>
          <p:nvPr>
            <p:ph type="title"/>
          </p:nvPr>
        </p:nvSpPr>
        <p:spPr>
          <a:xfrm>
            <a:off x="502876" y="477371"/>
            <a:ext cx="9180000" cy="569387"/>
          </a:xfrm>
          <a:prstGeom prst="rect">
            <a:avLst/>
          </a:prstGeom>
        </p:spPr>
        <p:txBody>
          <a:bodyPr vert="horz" wrap="square" lIns="0" tIns="15240" rIns="0" bIns="0" rtlCol="0" anchor="t" anchorCtr="0">
            <a:spAutoFit/>
          </a:bodyPr>
          <a:lstStyle/>
          <a:p>
            <a:pPr marL="10885">
              <a:lnSpc>
                <a:spcPct val="100000"/>
              </a:lnSpc>
              <a:spcBef>
                <a:spcPts val="120"/>
              </a:spcBef>
            </a:pPr>
            <a:r>
              <a:rPr sz="3600" b="0" dirty="0">
                <a:solidFill>
                  <a:schemeClr val="bg1"/>
                </a:solidFill>
                <a:latin typeface="Fira Sans Light" panose="020B0403050000020004" pitchFamily="34" charset="0"/>
                <a:cs typeface="Fira Sans Light"/>
              </a:rPr>
              <a:t>Local</a:t>
            </a:r>
            <a:r>
              <a:rPr sz="3600" b="0" spc="-159" dirty="0">
                <a:solidFill>
                  <a:schemeClr val="bg1"/>
                </a:solidFill>
                <a:latin typeface="Fira Sans Light" panose="020B0403050000020004" pitchFamily="34" charset="0"/>
                <a:cs typeface="Fira Sans Light"/>
              </a:rPr>
              <a:t> </a:t>
            </a:r>
            <a:r>
              <a:rPr lang="en-US" sz="3600" b="0" spc="-9" dirty="0">
                <a:latin typeface="Fira Sans Light" panose="020B0403050000020004" pitchFamily="34" charset="0"/>
                <a:cs typeface="Fira Sans Light"/>
              </a:rPr>
              <a:t>E</a:t>
            </a:r>
            <a:r>
              <a:rPr sz="3600" b="0" spc="-9" dirty="0">
                <a:solidFill>
                  <a:schemeClr val="bg1"/>
                </a:solidFill>
                <a:latin typeface="Fira Sans Light" panose="020B0403050000020004" pitchFamily="34" charset="0"/>
                <a:cs typeface="Fira Sans Light"/>
              </a:rPr>
              <a:t>xperts</a:t>
            </a:r>
            <a:r>
              <a:rPr lang="en-US" sz="3600" b="0" spc="-9" dirty="0">
                <a:solidFill>
                  <a:schemeClr val="bg1"/>
                </a:solidFill>
                <a:latin typeface="Fira Sans Light" panose="020B0403050000020004" pitchFamily="34" charset="0"/>
                <a:cs typeface="Fira Sans Light"/>
              </a:rPr>
              <a:t>, </a:t>
            </a:r>
            <a:r>
              <a:rPr lang="en-US" sz="3600" b="0" spc="-9" dirty="0">
                <a:solidFill>
                  <a:schemeClr val="bg1"/>
                </a:solidFill>
                <a:latin typeface="Fira Sans ExtraBold" panose="020B0903050000020004" pitchFamily="34" charset="0"/>
                <a:cs typeface="Fira Sans Light"/>
              </a:rPr>
              <a:t>Global Network	</a:t>
            </a:r>
            <a:endParaRPr sz="3600" dirty="0">
              <a:solidFill>
                <a:schemeClr val="accent1"/>
              </a:solidFill>
              <a:latin typeface="Fira Sans ExtraBold" panose="020B0903050000020004" pitchFamily="34" charset="0"/>
            </a:endParaRPr>
          </a:p>
        </p:txBody>
      </p:sp>
      <p:sp>
        <p:nvSpPr>
          <p:cNvPr id="8" name="object 24">
            <a:extLst>
              <a:ext uri="{FF2B5EF4-FFF2-40B4-BE49-F238E27FC236}">
                <a16:creationId xmlns:a16="http://schemas.microsoft.com/office/drawing/2014/main" id="{F981950F-8D5C-9678-0CC4-3B75E28EE02C}"/>
              </a:ext>
            </a:extLst>
          </p:cNvPr>
          <p:cNvSpPr txBox="1"/>
          <p:nvPr/>
        </p:nvSpPr>
        <p:spPr>
          <a:xfrm>
            <a:off x="5647599" y="6031786"/>
            <a:ext cx="2474633" cy="319318"/>
          </a:xfrm>
          <a:prstGeom prst="rect">
            <a:avLst/>
          </a:prstGeom>
        </p:spPr>
        <p:txBody>
          <a:bodyPr vert="horz" wrap="square" lIns="0" tIns="11430" rIns="0" bIns="0" rtlCol="0">
            <a:spAutoFit/>
          </a:bodyPr>
          <a:lstStyle/>
          <a:p>
            <a:pPr marL="10885" algn="ctr">
              <a:lnSpc>
                <a:spcPct val="100000"/>
              </a:lnSpc>
              <a:spcBef>
                <a:spcPts val="90"/>
              </a:spcBef>
            </a:pPr>
            <a:r>
              <a:rPr sz="2000" b="1" dirty="0">
                <a:solidFill>
                  <a:srgbClr val="FFFFFF"/>
                </a:solidFill>
                <a:latin typeface="Fira Sans ExtraBold"/>
                <a:cs typeface="Fira Sans ExtraBold"/>
              </a:rPr>
              <a:t>North </a:t>
            </a:r>
            <a:r>
              <a:rPr sz="2000" b="1" spc="-9" dirty="0">
                <a:solidFill>
                  <a:srgbClr val="FFFFFF"/>
                </a:solidFill>
                <a:latin typeface="Fira Sans ExtraBold"/>
                <a:cs typeface="Fira Sans ExtraBold"/>
              </a:rPr>
              <a:t>America</a:t>
            </a:r>
            <a:endParaRPr sz="2000" dirty="0">
              <a:latin typeface="Fira Sans ExtraBold"/>
              <a:cs typeface="Fira Sans ExtraBold"/>
            </a:endParaRPr>
          </a:p>
        </p:txBody>
      </p:sp>
      <p:sp>
        <p:nvSpPr>
          <p:cNvPr id="9" name="object 25">
            <a:extLst>
              <a:ext uri="{FF2B5EF4-FFF2-40B4-BE49-F238E27FC236}">
                <a16:creationId xmlns:a16="http://schemas.microsoft.com/office/drawing/2014/main" id="{AEC9F419-2418-4508-8432-A8FE3BF1B8E9}"/>
              </a:ext>
            </a:extLst>
          </p:cNvPr>
          <p:cNvSpPr txBox="1"/>
          <p:nvPr/>
        </p:nvSpPr>
        <p:spPr>
          <a:xfrm>
            <a:off x="6130900" y="1754727"/>
            <a:ext cx="3840480" cy="564990"/>
          </a:xfrm>
          <a:prstGeom prst="rect">
            <a:avLst/>
          </a:prstGeom>
        </p:spPr>
        <p:txBody>
          <a:bodyPr vert="horz" wrap="square" lIns="0" tIns="10886" rIns="0" bIns="0" rtlCol="0">
            <a:spAutoFit/>
          </a:bodyPr>
          <a:lstStyle/>
          <a:p>
            <a:pPr marL="10885" marR="4354">
              <a:lnSpc>
                <a:spcPct val="100000"/>
              </a:lnSpc>
              <a:spcBef>
                <a:spcPts val="86"/>
              </a:spcBef>
            </a:pPr>
            <a:r>
              <a:rPr sz="1200" dirty="0">
                <a:solidFill>
                  <a:schemeClr val="bg1"/>
                </a:solidFill>
                <a:latin typeface="Fira Sans Light" panose="020B0403050000020004" pitchFamily="34" charset="0"/>
                <a:cs typeface="Fira Sans Light"/>
              </a:rPr>
              <a:t>Howden</a:t>
            </a:r>
            <a:r>
              <a:rPr sz="1200" spc="-17" dirty="0">
                <a:solidFill>
                  <a:schemeClr val="bg1"/>
                </a:solidFill>
                <a:latin typeface="Fira Sans Light" panose="020B0403050000020004" pitchFamily="34" charset="0"/>
                <a:cs typeface="Fira Sans Light"/>
              </a:rPr>
              <a:t> </a:t>
            </a:r>
            <a:r>
              <a:rPr sz="1200" dirty="0">
                <a:solidFill>
                  <a:schemeClr val="bg1"/>
                </a:solidFill>
                <a:latin typeface="Fira Sans Light" panose="020B0403050000020004" pitchFamily="34" charset="0"/>
                <a:cs typeface="Fira Sans Light"/>
              </a:rPr>
              <a:t>Group</a:t>
            </a:r>
            <a:r>
              <a:rPr sz="1200" spc="-9" dirty="0">
                <a:solidFill>
                  <a:schemeClr val="bg1"/>
                </a:solidFill>
                <a:latin typeface="Fira Sans Light" panose="020B0403050000020004" pitchFamily="34" charset="0"/>
                <a:cs typeface="Fira Sans Light"/>
              </a:rPr>
              <a:t> </a:t>
            </a:r>
            <a:r>
              <a:rPr sz="1200" dirty="0">
                <a:solidFill>
                  <a:schemeClr val="bg1"/>
                </a:solidFill>
                <a:latin typeface="Fira Sans Light" panose="020B0403050000020004" pitchFamily="34" charset="0"/>
                <a:cs typeface="Fira Sans Light"/>
              </a:rPr>
              <a:t>Holdings</a:t>
            </a:r>
            <a:r>
              <a:rPr sz="1200" spc="-9" dirty="0">
                <a:solidFill>
                  <a:schemeClr val="bg1"/>
                </a:solidFill>
                <a:latin typeface="Fira Sans Light" panose="020B0403050000020004" pitchFamily="34" charset="0"/>
                <a:cs typeface="Fira Sans Light"/>
              </a:rPr>
              <a:t> </a:t>
            </a:r>
            <a:r>
              <a:rPr sz="1200" dirty="0">
                <a:solidFill>
                  <a:schemeClr val="bg1"/>
                </a:solidFill>
                <a:latin typeface="Fira Sans Light" panose="020B0403050000020004" pitchFamily="34" charset="0"/>
                <a:cs typeface="Fira Sans Light"/>
              </a:rPr>
              <a:t>is</a:t>
            </a:r>
            <a:r>
              <a:rPr sz="1200" spc="-9" dirty="0">
                <a:solidFill>
                  <a:schemeClr val="bg1"/>
                </a:solidFill>
                <a:latin typeface="Fira Sans Light" panose="020B0403050000020004" pitchFamily="34" charset="0"/>
                <a:cs typeface="Fira Sans Light"/>
              </a:rPr>
              <a:t> </a:t>
            </a:r>
            <a:r>
              <a:rPr sz="1200" dirty="0">
                <a:solidFill>
                  <a:schemeClr val="bg1"/>
                </a:solidFill>
                <a:latin typeface="Fira Sans Light" panose="020B0403050000020004" pitchFamily="34" charset="0"/>
                <a:cs typeface="Fira Sans Light"/>
              </a:rPr>
              <a:t>an</a:t>
            </a:r>
            <a:r>
              <a:rPr sz="1200" spc="-4" dirty="0">
                <a:solidFill>
                  <a:schemeClr val="bg1"/>
                </a:solidFill>
                <a:latin typeface="Fira Sans Light" panose="020B0403050000020004" pitchFamily="34" charset="0"/>
                <a:cs typeface="Fira Sans Light"/>
              </a:rPr>
              <a:t> </a:t>
            </a:r>
            <a:r>
              <a:rPr sz="1200" spc="-9" dirty="0">
                <a:solidFill>
                  <a:schemeClr val="bg1"/>
                </a:solidFill>
                <a:latin typeface="Fira Sans Light" panose="020B0403050000020004" pitchFamily="34" charset="0"/>
                <a:cs typeface="Fira Sans Light"/>
              </a:rPr>
              <a:t>international </a:t>
            </a:r>
            <a:r>
              <a:rPr sz="1200" dirty="0">
                <a:solidFill>
                  <a:schemeClr val="bg1"/>
                </a:solidFill>
                <a:latin typeface="Fira Sans Light" panose="020B0403050000020004" pitchFamily="34" charset="0"/>
                <a:cs typeface="Fira Sans Light"/>
              </a:rPr>
              <a:t>insurance</a:t>
            </a:r>
            <a:r>
              <a:rPr sz="1200" spc="-30" dirty="0">
                <a:solidFill>
                  <a:schemeClr val="bg1"/>
                </a:solidFill>
                <a:latin typeface="Fira Sans Light" panose="020B0403050000020004" pitchFamily="34" charset="0"/>
                <a:cs typeface="Fira Sans Light"/>
              </a:rPr>
              <a:t> </a:t>
            </a:r>
            <a:r>
              <a:rPr sz="1200" dirty="0">
                <a:solidFill>
                  <a:schemeClr val="bg1"/>
                </a:solidFill>
                <a:latin typeface="Fira Sans Light" panose="020B0403050000020004" pitchFamily="34" charset="0"/>
                <a:cs typeface="Fira Sans Light"/>
              </a:rPr>
              <a:t>group</a:t>
            </a:r>
            <a:r>
              <a:rPr sz="1200" spc="-17" dirty="0">
                <a:solidFill>
                  <a:schemeClr val="bg1"/>
                </a:solidFill>
                <a:latin typeface="Fira Sans Light" panose="020B0403050000020004" pitchFamily="34" charset="0"/>
                <a:cs typeface="Fira Sans Light"/>
              </a:rPr>
              <a:t> </a:t>
            </a:r>
            <a:r>
              <a:rPr lang="en-US" sz="1200" dirty="0">
                <a:solidFill>
                  <a:schemeClr val="bg1"/>
                </a:solidFill>
                <a:latin typeface="Fira Sans Light" panose="020B0403050000020004" pitchFamily="34" charset="0"/>
                <a:cs typeface="Fira Sans Light"/>
              </a:rPr>
              <a:t>with divisions in insurance and reinsurance broking, underwriting, and capital markets.</a:t>
            </a:r>
            <a:endParaRPr sz="1200" dirty="0">
              <a:solidFill>
                <a:schemeClr val="bg1"/>
              </a:solidFill>
              <a:latin typeface="Fira Sans Light" panose="020B0403050000020004" pitchFamily="34" charset="0"/>
              <a:cs typeface="Fira Sans Light"/>
            </a:endParaRPr>
          </a:p>
        </p:txBody>
      </p:sp>
      <p:sp>
        <p:nvSpPr>
          <p:cNvPr id="10" name="object 22">
            <a:extLst>
              <a:ext uri="{FF2B5EF4-FFF2-40B4-BE49-F238E27FC236}">
                <a16:creationId xmlns:a16="http://schemas.microsoft.com/office/drawing/2014/main" id="{7353C235-D0C9-4BCA-8F29-177F0E66FAC1}"/>
              </a:ext>
            </a:extLst>
          </p:cNvPr>
          <p:cNvSpPr txBox="1"/>
          <p:nvPr/>
        </p:nvSpPr>
        <p:spPr>
          <a:xfrm>
            <a:off x="8683408" y="3578016"/>
            <a:ext cx="3087705" cy="934322"/>
          </a:xfrm>
          <a:prstGeom prst="rect">
            <a:avLst/>
          </a:prstGeom>
        </p:spPr>
        <p:txBody>
          <a:bodyPr vert="horz" wrap="square" lIns="0" tIns="10886" rIns="0" bIns="0" rtlCol="0">
            <a:spAutoFit/>
          </a:bodyPr>
          <a:lstStyle/>
          <a:p>
            <a:pPr marL="10885" marR="4354">
              <a:lnSpc>
                <a:spcPct val="100000"/>
              </a:lnSpc>
              <a:spcBef>
                <a:spcPts val="86"/>
              </a:spcBef>
            </a:pPr>
            <a:r>
              <a:rPr sz="1200">
                <a:solidFill>
                  <a:schemeClr val="bg1"/>
                </a:solidFill>
                <a:latin typeface="Fira Sans Light" panose="020B0403050000020004" pitchFamily="34" charset="0"/>
                <a:cs typeface="Fira Sans Light"/>
              </a:rPr>
              <a:t>DUAL</a:t>
            </a:r>
            <a:r>
              <a:rPr lang="en-US" sz="1200">
                <a:solidFill>
                  <a:schemeClr val="bg1"/>
                </a:solidFill>
                <a:latin typeface="Fira Sans Light" panose="020B0403050000020004" pitchFamily="34" charset="0"/>
                <a:cs typeface="Fira Sans Light"/>
              </a:rPr>
              <a:t> Group</a:t>
            </a:r>
            <a:r>
              <a:rPr sz="1200">
                <a:solidFill>
                  <a:schemeClr val="bg1"/>
                </a:solidFill>
                <a:latin typeface="Fira Sans Light" panose="020B0403050000020004" pitchFamily="34" charset="0"/>
                <a:cs typeface="Fira Sans Light"/>
              </a:rPr>
              <a:t>,</a:t>
            </a:r>
            <a:r>
              <a:rPr sz="1200" spc="-13">
                <a:solidFill>
                  <a:schemeClr val="bg1"/>
                </a:solidFill>
                <a:latin typeface="Fira Sans Light" panose="020B0403050000020004" pitchFamily="34" charset="0"/>
                <a:cs typeface="Fira Sans Light"/>
              </a:rPr>
              <a:t> </a:t>
            </a:r>
            <a:r>
              <a:rPr sz="1200">
                <a:solidFill>
                  <a:schemeClr val="bg1"/>
                </a:solidFill>
                <a:latin typeface="Fira Sans Light" panose="020B0403050000020004" pitchFamily="34" charset="0"/>
                <a:cs typeface="Fira Sans Light"/>
              </a:rPr>
              <a:t>the underwriting</a:t>
            </a:r>
            <a:r>
              <a:rPr sz="1200" spc="-4">
                <a:solidFill>
                  <a:schemeClr val="bg1"/>
                </a:solidFill>
                <a:latin typeface="Fira Sans Light" panose="020B0403050000020004" pitchFamily="34" charset="0"/>
                <a:cs typeface="Fira Sans Light"/>
              </a:rPr>
              <a:t> </a:t>
            </a:r>
            <a:r>
              <a:rPr sz="1200">
                <a:solidFill>
                  <a:schemeClr val="bg1"/>
                </a:solidFill>
                <a:latin typeface="Fira Sans Light" panose="020B0403050000020004" pitchFamily="34" charset="0"/>
                <a:cs typeface="Fira Sans Light"/>
              </a:rPr>
              <a:t>division of </a:t>
            </a:r>
            <a:r>
              <a:rPr sz="1200" spc="-9">
                <a:solidFill>
                  <a:schemeClr val="bg1"/>
                </a:solidFill>
                <a:latin typeface="Fira Sans Light" panose="020B0403050000020004" pitchFamily="34" charset="0"/>
                <a:cs typeface="Fira Sans Light"/>
              </a:rPr>
              <a:t>Howden </a:t>
            </a:r>
            <a:r>
              <a:rPr sz="1200">
                <a:solidFill>
                  <a:schemeClr val="bg1"/>
                </a:solidFill>
                <a:latin typeface="Fira Sans Light" panose="020B0403050000020004" pitchFamily="34" charset="0"/>
                <a:cs typeface="Fira Sans Light"/>
              </a:rPr>
              <a:t>Group</a:t>
            </a:r>
            <a:r>
              <a:rPr sz="1200" spc="-17">
                <a:solidFill>
                  <a:schemeClr val="bg1"/>
                </a:solidFill>
                <a:latin typeface="Fira Sans Light" panose="020B0403050000020004" pitchFamily="34" charset="0"/>
                <a:cs typeface="Fira Sans Light"/>
              </a:rPr>
              <a:t> </a:t>
            </a:r>
            <a:r>
              <a:rPr sz="1200">
                <a:solidFill>
                  <a:schemeClr val="bg1"/>
                </a:solidFill>
                <a:latin typeface="Fira Sans Light" panose="020B0403050000020004" pitchFamily="34" charset="0"/>
                <a:cs typeface="Fira Sans Light"/>
              </a:rPr>
              <a:t>Holdings,</a:t>
            </a:r>
            <a:r>
              <a:rPr sz="1200" spc="-9">
                <a:solidFill>
                  <a:schemeClr val="bg1"/>
                </a:solidFill>
                <a:latin typeface="Fira Sans Light" panose="020B0403050000020004" pitchFamily="34" charset="0"/>
                <a:cs typeface="Fira Sans Light"/>
              </a:rPr>
              <a:t> </a:t>
            </a:r>
            <a:r>
              <a:rPr sz="1200">
                <a:solidFill>
                  <a:schemeClr val="bg1"/>
                </a:solidFill>
                <a:latin typeface="Fira Sans Light" panose="020B0403050000020004" pitchFamily="34" charset="0"/>
                <a:cs typeface="Fira Sans Light"/>
              </a:rPr>
              <a:t>is</a:t>
            </a:r>
            <a:r>
              <a:rPr sz="1200" spc="-9">
                <a:solidFill>
                  <a:schemeClr val="bg1"/>
                </a:solidFill>
                <a:latin typeface="Fira Sans Light" panose="020B0403050000020004" pitchFamily="34" charset="0"/>
                <a:cs typeface="Fira Sans Light"/>
              </a:rPr>
              <a:t> </a:t>
            </a:r>
            <a:r>
              <a:rPr sz="1200">
                <a:solidFill>
                  <a:schemeClr val="bg1"/>
                </a:solidFill>
                <a:latin typeface="Fira Sans Light" panose="020B0403050000020004" pitchFamily="34" charset="0"/>
                <a:cs typeface="Fira Sans Light"/>
              </a:rPr>
              <a:t>one</a:t>
            </a:r>
            <a:r>
              <a:rPr sz="1200" spc="-4">
                <a:solidFill>
                  <a:schemeClr val="bg1"/>
                </a:solidFill>
                <a:latin typeface="Fira Sans Light" panose="020B0403050000020004" pitchFamily="34" charset="0"/>
                <a:cs typeface="Fira Sans Light"/>
              </a:rPr>
              <a:t> </a:t>
            </a:r>
            <a:r>
              <a:rPr sz="1200">
                <a:solidFill>
                  <a:schemeClr val="bg1"/>
                </a:solidFill>
                <a:latin typeface="Fira Sans Light" panose="020B0403050000020004" pitchFamily="34" charset="0"/>
                <a:cs typeface="Fira Sans Light"/>
              </a:rPr>
              <a:t>of</a:t>
            </a:r>
            <a:r>
              <a:rPr sz="1200" spc="-9">
                <a:solidFill>
                  <a:schemeClr val="bg1"/>
                </a:solidFill>
                <a:latin typeface="Fira Sans Light" panose="020B0403050000020004" pitchFamily="34" charset="0"/>
                <a:cs typeface="Fira Sans Light"/>
              </a:rPr>
              <a:t> </a:t>
            </a:r>
            <a:r>
              <a:rPr sz="1200">
                <a:solidFill>
                  <a:schemeClr val="bg1"/>
                </a:solidFill>
                <a:latin typeface="Fira Sans Light" panose="020B0403050000020004" pitchFamily="34" charset="0"/>
                <a:cs typeface="Fira Sans Light"/>
              </a:rPr>
              <a:t>the</a:t>
            </a:r>
            <a:r>
              <a:rPr sz="1200" spc="-9">
                <a:solidFill>
                  <a:schemeClr val="bg1"/>
                </a:solidFill>
                <a:latin typeface="Fira Sans Light" panose="020B0403050000020004" pitchFamily="34" charset="0"/>
                <a:cs typeface="Fira Sans Light"/>
              </a:rPr>
              <a:t> </a:t>
            </a:r>
            <a:r>
              <a:rPr sz="1200">
                <a:solidFill>
                  <a:schemeClr val="bg1"/>
                </a:solidFill>
                <a:latin typeface="Fira Sans Light" panose="020B0403050000020004" pitchFamily="34" charset="0"/>
                <a:cs typeface="Fira Sans Light"/>
              </a:rPr>
              <a:t>world’s</a:t>
            </a:r>
            <a:r>
              <a:rPr sz="1200" spc="-4">
                <a:solidFill>
                  <a:schemeClr val="bg1"/>
                </a:solidFill>
                <a:latin typeface="Fira Sans Light" panose="020B0403050000020004" pitchFamily="34" charset="0"/>
                <a:cs typeface="Fira Sans Light"/>
              </a:rPr>
              <a:t> </a:t>
            </a:r>
            <a:r>
              <a:rPr sz="1200" spc="-9">
                <a:solidFill>
                  <a:schemeClr val="bg1"/>
                </a:solidFill>
                <a:latin typeface="Fira Sans Light" panose="020B0403050000020004" pitchFamily="34" charset="0"/>
                <a:cs typeface="Fira Sans Light"/>
              </a:rPr>
              <a:t>largest </a:t>
            </a:r>
            <a:r>
              <a:rPr sz="1200">
                <a:solidFill>
                  <a:schemeClr val="bg1"/>
                </a:solidFill>
                <a:latin typeface="Fira Sans Light" panose="020B0403050000020004" pitchFamily="34" charset="0"/>
                <a:cs typeface="Fira Sans Light"/>
              </a:rPr>
              <a:t>international</a:t>
            </a:r>
            <a:r>
              <a:rPr sz="1200" spc="-17">
                <a:solidFill>
                  <a:schemeClr val="bg1"/>
                </a:solidFill>
                <a:latin typeface="Fira Sans Light" panose="020B0403050000020004" pitchFamily="34" charset="0"/>
                <a:cs typeface="Fira Sans Light"/>
              </a:rPr>
              <a:t> </a:t>
            </a:r>
            <a:r>
              <a:rPr lang="en-US" sz="1200">
                <a:solidFill>
                  <a:schemeClr val="bg1"/>
                </a:solidFill>
                <a:latin typeface="Fira Sans Light" panose="020B0403050000020004" pitchFamily="34" charset="0"/>
                <a:cs typeface="Fira Sans Light"/>
              </a:rPr>
              <a:t>underwriting organizations</a:t>
            </a:r>
            <a:r>
              <a:rPr sz="1200" spc="-17">
                <a:solidFill>
                  <a:schemeClr val="bg1"/>
                </a:solidFill>
                <a:latin typeface="Fira Sans Light" panose="020B0403050000020004" pitchFamily="34" charset="0"/>
                <a:cs typeface="Fira Sans Light"/>
              </a:rPr>
              <a:t> </a:t>
            </a:r>
            <a:r>
              <a:rPr sz="1200">
                <a:solidFill>
                  <a:schemeClr val="bg1"/>
                </a:solidFill>
                <a:latin typeface="Fira Sans Light" panose="020B0403050000020004" pitchFamily="34" charset="0"/>
                <a:cs typeface="Fira Sans Light"/>
              </a:rPr>
              <a:t>and</a:t>
            </a:r>
            <a:r>
              <a:rPr sz="1200" spc="-17">
                <a:solidFill>
                  <a:schemeClr val="bg1"/>
                </a:solidFill>
                <a:latin typeface="Fira Sans Light" panose="020B0403050000020004" pitchFamily="34" charset="0"/>
                <a:cs typeface="Fira Sans Light"/>
              </a:rPr>
              <a:t> </a:t>
            </a:r>
            <a:r>
              <a:rPr sz="1200">
                <a:solidFill>
                  <a:schemeClr val="bg1"/>
                </a:solidFill>
                <a:latin typeface="Fira Sans Light" panose="020B0403050000020004" pitchFamily="34" charset="0"/>
                <a:cs typeface="Fira Sans Light"/>
              </a:rPr>
              <a:t>Lloyd’s</a:t>
            </a:r>
            <a:r>
              <a:rPr sz="1200" spc="-13">
                <a:solidFill>
                  <a:schemeClr val="bg1"/>
                </a:solidFill>
                <a:latin typeface="Fira Sans Light" panose="020B0403050000020004" pitchFamily="34" charset="0"/>
                <a:cs typeface="Fira Sans Light"/>
              </a:rPr>
              <a:t> </a:t>
            </a:r>
            <a:r>
              <a:rPr sz="1200" spc="-9">
                <a:solidFill>
                  <a:schemeClr val="bg1"/>
                </a:solidFill>
                <a:latin typeface="Fira Sans Light" panose="020B0403050000020004" pitchFamily="34" charset="0"/>
                <a:cs typeface="Fira Sans Light"/>
              </a:rPr>
              <a:t>largest </a:t>
            </a:r>
            <a:r>
              <a:rPr sz="1200">
                <a:solidFill>
                  <a:schemeClr val="bg1"/>
                </a:solidFill>
                <a:latin typeface="Fira Sans Light" panose="020B0403050000020004" pitchFamily="34" charset="0"/>
                <a:cs typeface="Fira Sans Light"/>
              </a:rPr>
              <a:t>international</a:t>
            </a:r>
            <a:r>
              <a:rPr sz="1200" spc="-21">
                <a:solidFill>
                  <a:schemeClr val="bg1"/>
                </a:solidFill>
                <a:latin typeface="Fira Sans Light" panose="020B0403050000020004" pitchFamily="34" charset="0"/>
                <a:cs typeface="Fira Sans Light"/>
              </a:rPr>
              <a:t> </a:t>
            </a:r>
            <a:r>
              <a:rPr sz="1200" spc="-9" err="1">
                <a:solidFill>
                  <a:schemeClr val="bg1"/>
                </a:solidFill>
                <a:latin typeface="Fira Sans Light" panose="020B0403050000020004" pitchFamily="34" charset="0"/>
                <a:cs typeface="Fira Sans Light"/>
              </a:rPr>
              <a:t>coverholder</a:t>
            </a:r>
            <a:r>
              <a:rPr sz="1200" spc="-9">
                <a:solidFill>
                  <a:schemeClr val="bg1"/>
                </a:solidFill>
                <a:latin typeface="Fira Sans Light" panose="020B0403050000020004" pitchFamily="34" charset="0"/>
                <a:cs typeface="Fira Sans Light"/>
              </a:rPr>
              <a:t>.</a:t>
            </a:r>
            <a:endParaRPr sz="1200">
              <a:solidFill>
                <a:schemeClr val="bg1"/>
              </a:solidFill>
              <a:latin typeface="Fira Sans Light" panose="020B0403050000020004" pitchFamily="34" charset="0"/>
              <a:cs typeface="Fira Sans Light"/>
            </a:endParaRPr>
          </a:p>
        </p:txBody>
      </p:sp>
      <p:cxnSp>
        <p:nvCxnSpPr>
          <p:cNvPr id="13" name="Straight Connector 12">
            <a:extLst>
              <a:ext uri="{FF2B5EF4-FFF2-40B4-BE49-F238E27FC236}">
                <a16:creationId xmlns:a16="http://schemas.microsoft.com/office/drawing/2014/main" id="{B2432D03-EE08-4368-E330-7D451C0A93F3}"/>
              </a:ext>
            </a:extLst>
          </p:cNvPr>
          <p:cNvCxnSpPr>
            <a:cxnSpLocks/>
          </p:cNvCxnSpPr>
          <p:nvPr/>
        </p:nvCxnSpPr>
        <p:spPr>
          <a:xfrm>
            <a:off x="4292444" y="2457909"/>
            <a:ext cx="3436" cy="482289"/>
          </a:xfrm>
          <a:prstGeom prst="line">
            <a:avLst/>
          </a:prstGeom>
          <a:ln w="381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935C8-DE7A-0D5E-5E1F-B808693C5C36}"/>
              </a:ext>
            </a:extLst>
          </p:cNvPr>
          <p:cNvCxnSpPr>
            <a:cxnSpLocks/>
          </p:cNvCxnSpPr>
          <p:nvPr/>
        </p:nvCxnSpPr>
        <p:spPr>
          <a:xfrm flipH="1">
            <a:off x="1288134" y="3103419"/>
            <a:ext cx="5606307" cy="0"/>
          </a:xfrm>
          <a:prstGeom prst="line">
            <a:avLst/>
          </a:prstGeom>
          <a:ln w="381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B646655-45ED-3668-2E92-EBC336B44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043" y="3615796"/>
            <a:ext cx="2233746" cy="674096"/>
          </a:xfrm>
          <a:prstGeom prst="rect">
            <a:avLst/>
          </a:prstGeom>
        </p:spPr>
      </p:pic>
      <p:cxnSp>
        <p:nvCxnSpPr>
          <p:cNvPr id="16" name="Straight Connector 15">
            <a:extLst>
              <a:ext uri="{FF2B5EF4-FFF2-40B4-BE49-F238E27FC236}">
                <a16:creationId xmlns:a16="http://schemas.microsoft.com/office/drawing/2014/main" id="{1A25A78C-FE36-243C-2D31-568851A7A9E7}"/>
              </a:ext>
            </a:extLst>
          </p:cNvPr>
          <p:cNvCxnSpPr>
            <a:cxnSpLocks/>
          </p:cNvCxnSpPr>
          <p:nvPr/>
        </p:nvCxnSpPr>
        <p:spPr>
          <a:xfrm>
            <a:off x="6894441" y="3114917"/>
            <a:ext cx="0" cy="359768"/>
          </a:xfrm>
          <a:prstGeom prst="line">
            <a:avLst/>
          </a:prstGeom>
          <a:ln w="381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A33C989-32D7-ED04-3BE1-1969E70D4BAB}"/>
              </a:ext>
            </a:extLst>
          </p:cNvPr>
          <p:cNvCxnSpPr>
            <a:cxnSpLocks/>
          </p:cNvCxnSpPr>
          <p:nvPr/>
        </p:nvCxnSpPr>
        <p:spPr>
          <a:xfrm>
            <a:off x="1340205" y="3170111"/>
            <a:ext cx="0" cy="359768"/>
          </a:xfrm>
          <a:prstGeom prst="line">
            <a:avLst/>
          </a:prstGeom>
          <a:ln w="381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5DE845A-6A56-401B-D89D-78D20A8DD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043" y="5209020"/>
            <a:ext cx="2233746" cy="674096"/>
          </a:xfrm>
          <a:prstGeom prst="rect">
            <a:avLst/>
          </a:prstGeom>
        </p:spPr>
      </p:pic>
      <p:cxnSp>
        <p:nvCxnSpPr>
          <p:cNvPr id="20" name="Straight Connector 19">
            <a:extLst>
              <a:ext uri="{FF2B5EF4-FFF2-40B4-BE49-F238E27FC236}">
                <a16:creationId xmlns:a16="http://schemas.microsoft.com/office/drawing/2014/main" id="{126B7BFA-01A7-6B4B-BF58-B679DE74967F}"/>
              </a:ext>
            </a:extLst>
          </p:cNvPr>
          <p:cNvCxnSpPr>
            <a:cxnSpLocks/>
          </p:cNvCxnSpPr>
          <p:nvPr/>
        </p:nvCxnSpPr>
        <p:spPr>
          <a:xfrm>
            <a:off x="6884916" y="4447032"/>
            <a:ext cx="0" cy="613318"/>
          </a:xfrm>
          <a:prstGeom prst="line">
            <a:avLst/>
          </a:prstGeom>
          <a:ln w="381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F3CC906-69AC-CC9E-4B9E-67ABE4CBBD9D}"/>
              </a:ext>
            </a:extLst>
          </p:cNvPr>
          <p:cNvSpPr/>
          <p:nvPr/>
        </p:nvSpPr>
        <p:spPr>
          <a:xfrm>
            <a:off x="6031937" y="1762468"/>
            <a:ext cx="45720" cy="549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22" name="Rectangle 21">
            <a:extLst>
              <a:ext uri="{FF2B5EF4-FFF2-40B4-BE49-F238E27FC236}">
                <a16:creationId xmlns:a16="http://schemas.microsoft.com/office/drawing/2014/main" id="{AF7E123F-9777-3748-A12F-D1F9CEFD6433}"/>
              </a:ext>
            </a:extLst>
          </p:cNvPr>
          <p:cNvSpPr/>
          <p:nvPr/>
        </p:nvSpPr>
        <p:spPr>
          <a:xfrm>
            <a:off x="8571728" y="3633697"/>
            <a:ext cx="4572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40" name="Picture 39" descr="A white letter on a black background&#10;&#10;Description automatically generated">
            <a:extLst>
              <a:ext uri="{FF2B5EF4-FFF2-40B4-BE49-F238E27FC236}">
                <a16:creationId xmlns:a16="http://schemas.microsoft.com/office/drawing/2014/main" id="{23E98EE8-6318-996B-90DF-095F6A08D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755" y="1730466"/>
            <a:ext cx="2868815" cy="613512"/>
          </a:xfrm>
          <a:prstGeom prst="rect">
            <a:avLst/>
          </a:prstGeom>
        </p:spPr>
      </p:pic>
      <p:sp>
        <p:nvSpPr>
          <p:cNvPr id="7" name="object 26">
            <a:extLst>
              <a:ext uri="{FF2B5EF4-FFF2-40B4-BE49-F238E27FC236}">
                <a16:creationId xmlns:a16="http://schemas.microsoft.com/office/drawing/2014/main" id="{0526309E-0FFB-2C75-5898-D9D440AA9621}"/>
              </a:ext>
            </a:extLst>
          </p:cNvPr>
          <p:cNvSpPr txBox="1"/>
          <p:nvPr/>
        </p:nvSpPr>
        <p:spPr>
          <a:xfrm>
            <a:off x="2680587" y="3504537"/>
            <a:ext cx="2999221" cy="564990"/>
          </a:xfrm>
          <a:prstGeom prst="rect">
            <a:avLst/>
          </a:prstGeom>
        </p:spPr>
        <p:txBody>
          <a:bodyPr vert="horz" wrap="square" lIns="0" tIns="10886" rIns="0" bIns="0" rtlCol="0">
            <a:spAutoFit/>
          </a:bodyPr>
          <a:lstStyle/>
          <a:p>
            <a:pPr marL="10885" marR="4354">
              <a:lnSpc>
                <a:spcPct val="100000"/>
              </a:lnSpc>
              <a:spcBef>
                <a:spcPts val="86"/>
              </a:spcBef>
            </a:pPr>
            <a:r>
              <a:rPr lang="en-US" sz="1200" dirty="0">
                <a:solidFill>
                  <a:schemeClr val="bg1"/>
                </a:solidFill>
                <a:latin typeface="Fira Sans Light" panose="020B0403050000020004" pitchFamily="34" charset="0"/>
                <a:cs typeface="Fira Sans Light"/>
              </a:rPr>
              <a:t>Howden Re, the reinsurance arm of Howden, is the premier reinsurance broker &amp; advisor for the global market.</a:t>
            </a:r>
            <a:endParaRPr lang="en-US" sz="1200" spc="-9" dirty="0">
              <a:solidFill>
                <a:schemeClr val="bg1"/>
              </a:solidFill>
              <a:latin typeface="Fira Sans Light" panose="020B0403050000020004" pitchFamily="34" charset="0"/>
              <a:cs typeface="Fira Sans Light"/>
            </a:endParaRPr>
          </a:p>
        </p:txBody>
      </p:sp>
      <p:sp>
        <p:nvSpPr>
          <p:cNvPr id="11" name="Rectangle 10">
            <a:extLst>
              <a:ext uri="{FF2B5EF4-FFF2-40B4-BE49-F238E27FC236}">
                <a16:creationId xmlns:a16="http://schemas.microsoft.com/office/drawing/2014/main" id="{271EC642-8F1A-6858-E446-46D790EFA36D}"/>
              </a:ext>
            </a:extLst>
          </p:cNvPr>
          <p:cNvSpPr/>
          <p:nvPr/>
        </p:nvSpPr>
        <p:spPr>
          <a:xfrm>
            <a:off x="2568907" y="3466992"/>
            <a:ext cx="45720"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
        <p:nvSpPr>
          <p:cNvPr id="12" name="Footer Placeholder 11">
            <a:extLst>
              <a:ext uri="{FF2B5EF4-FFF2-40B4-BE49-F238E27FC236}">
                <a16:creationId xmlns:a16="http://schemas.microsoft.com/office/drawing/2014/main" id="{D02FC21C-E5BD-BEC5-B767-3747197BBB9B}"/>
              </a:ext>
            </a:extLst>
          </p:cNvPr>
          <p:cNvSpPr>
            <a:spLocks noGrp="1"/>
          </p:cNvSpPr>
          <p:nvPr>
            <p:ph type="ftr" sz="quarter" idx="10"/>
          </p:nvPr>
        </p:nvSpPr>
        <p:spPr/>
        <p:txBody>
          <a:bodyPr/>
          <a:lstStyle/>
          <a:p>
            <a:r>
              <a:rPr lang="en-US" dirty="0">
                <a:latin typeface="Fira Sans Light" panose="020B0403050000020004" pitchFamily="34" charset="0"/>
              </a:rPr>
              <a:t>DUAL North America, Inc. confidential content </a:t>
            </a:r>
            <a:endParaRPr lang="en-GB" dirty="0">
              <a:latin typeface="Fira Sans Light" panose="020B0403050000020004" pitchFamily="34" charset="0"/>
            </a:endParaRPr>
          </a:p>
        </p:txBody>
      </p:sp>
      <p:sp>
        <p:nvSpPr>
          <p:cNvPr id="18" name="Slide Number Placeholder 17">
            <a:extLst>
              <a:ext uri="{FF2B5EF4-FFF2-40B4-BE49-F238E27FC236}">
                <a16:creationId xmlns:a16="http://schemas.microsoft.com/office/drawing/2014/main" id="{40B7FA3D-9267-1163-1EAC-4959F09DF908}"/>
              </a:ext>
            </a:extLst>
          </p:cNvPr>
          <p:cNvSpPr>
            <a:spLocks noGrp="1"/>
          </p:cNvSpPr>
          <p:nvPr>
            <p:ph type="sldNum" sz="quarter" idx="11"/>
          </p:nvPr>
        </p:nvSpPr>
        <p:spPr/>
        <p:txBody>
          <a:bodyPr/>
          <a:lstStyle/>
          <a:p>
            <a:fld id="{45CD7037-63ED-4C9C-B3C0-280B1476C481}" type="slidenum">
              <a:rPr lang="en-GB" smtClean="0"/>
              <a:pPr/>
              <a:t>3</a:t>
            </a:fld>
            <a:endParaRPr lang="en-GB"/>
          </a:p>
        </p:txBody>
      </p:sp>
      <p:sp>
        <p:nvSpPr>
          <p:cNvPr id="2" name="TextBox 1">
            <a:extLst>
              <a:ext uri="{FF2B5EF4-FFF2-40B4-BE49-F238E27FC236}">
                <a16:creationId xmlns:a16="http://schemas.microsoft.com/office/drawing/2014/main" id="{0236A38A-A493-B84A-4840-931E643857AA}"/>
              </a:ext>
            </a:extLst>
          </p:cNvPr>
          <p:cNvSpPr txBox="1"/>
          <p:nvPr/>
        </p:nvSpPr>
        <p:spPr>
          <a:xfrm>
            <a:off x="223332" y="3575263"/>
            <a:ext cx="2233745" cy="360099"/>
          </a:xfrm>
          <a:prstGeom prst="rect">
            <a:avLst/>
          </a:prstGeom>
          <a:noFill/>
        </p:spPr>
        <p:txBody>
          <a:bodyPr wrap="square" lIns="0" tIns="0" rIns="0" bIns="0" rtlCol="0" anchor="t">
            <a:spAutoFit/>
          </a:bodyPr>
          <a:lstStyle/>
          <a:p>
            <a:pPr algn="ctr"/>
            <a:r>
              <a:rPr lang="en-US" sz="2600" dirty="0">
                <a:solidFill>
                  <a:schemeClr val="bg1"/>
                </a:solidFill>
                <a:latin typeface="GT Ultra Median Regular"/>
              </a:rPr>
              <a:t>Howden </a:t>
            </a:r>
            <a:r>
              <a:rPr lang="en-US" sz="2600" dirty="0">
                <a:solidFill>
                  <a:schemeClr val="bg1"/>
                </a:solidFill>
                <a:latin typeface="GT Ultra Median Regular"/>
                <a:ea typeface="Aktiv Grotesk" panose="020B0504020202020204" pitchFamily="34" charset="0"/>
                <a:cs typeface="Aktiv Grotesk" panose="020B0504020202020204" pitchFamily="34" charset="0"/>
              </a:rPr>
              <a:t>Re</a:t>
            </a:r>
          </a:p>
        </p:txBody>
      </p:sp>
      <p:sp>
        <p:nvSpPr>
          <p:cNvPr id="3" name="object 26">
            <a:extLst>
              <a:ext uri="{FF2B5EF4-FFF2-40B4-BE49-F238E27FC236}">
                <a16:creationId xmlns:a16="http://schemas.microsoft.com/office/drawing/2014/main" id="{D5B65E7A-FD99-2431-CE98-9C95813BDFF0}"/>
              </a:ext>
            </a:extLst>
          </p:cNvPr>
          <p:cNvSpPr txBox="1"/>
          <p:nvPr/>
        </p:nvSpPr>
        <p:spPr>
          <a:xfrm>
            <a:off x="8683408" y="5165350"/>
            <a:ext cx="3334205" cy="749656"/>
          </a:xfrm>
          <a:prstGeom prst="rect">
            <a:avLst/>
          </a:prstGeom>
        </p:spPr>
        <p:txBody>
          <a:bodyPr vert="horz" wrap="square" lIns="0" tIns="10886" rIns="0" bIns="0" rtlCol="0">
            <a:spAutoFit/>
          </a:bodyPr>
          <a:lstStyle/>
          <a:p>
            <a:pPr marL="10885" marR="4354">
              <a:lnSpc>
                <a:spcPct val="100000"/>
              </a:lnSpc>
              <a:spcBef>
                <a:spcPts val="86"/>
              </a:spcBef>
            </a:pPr>
            <a:r>
              <a:rPr sz="1200" dirty="0">
                <a:solidFill>
                  <a:schemeClr val="bg1"/>
                </a:solidFill>
                <a:latin typeface="Fira Sans ExtraBold" panose="020B0903050000020004" pitchFamily="34" charset="0"/>
                <a:cs typeface="Fira Sans Light"/>
              </a:rPr>
              <a:t>DUAL</a:t>
            </a:r>
            <a:r>
              <a:rPr sz="1200" spc="-17" dirty="0">
                <a:solidFill>
                  <a:schemeClr val="bg1"/>
                </a:solidFill>
                <a:latin typeface="Fira Sans ExtraBold" panose="020B0903050000020004" pitchFamily="34" charset="0"/>
                <a:cs typeface="Fira Sans Light"/>
              </a:rPr>
              <a:t> </a:t>
            </a:r>
            <a:r>
              <a:rPr sz="1200" dirty="0">
                <a:solidFill>
                  <a:schemeClr val="bg1"/>
                </a:solidFill>
                <a:latin typeface="Fira Sans ExtraBold" panose="020B0903050000020004" pitchFamily="34" charset="0"/>
                <a:cs typeface="Fira Sans Light"/>
              </a:rPr>
              <a:t>North</a:t>
            </a:r>
            <a:r>
              <a:rPr lang="en-US" sz="1200" dirty="0">
                <a:solidFill>
                  <a:schemeClr val="bg1"/>
                </a:solidFill>
                <a:latin typeface="Fira Sans ExtraBold" panose="020B0903050000020004" pitchFamily="34" charset="0"/>
                <a:cs typeface="Fira Sans Light"/>
              </a:rPr>
              <a:t> America is the premier underwriting organization in the U.S., operating with an emphasis on expert underwriting, unique products, and unbeatable service</a:t>
            </a:r>
            <a:r>
              <a:rPr sz="1200" dirty="0">
                <a:solidFill>
                  <a:schemeClr val="bg1"/>
                </a:solidFill>
                <a:latin typeface="Fira Sans ExtraBold" panose="020B0903050000020004" pitchFamily="34" charset="0"/>
                <a:cs typeface="Fira Sans Light"/>
              </a:rPr>
              <a:t>.</a:t>
            </a:r>
            <a:endParaRPr lang="en-US" sz="1200" spc="-9" dirty="0">
              <a:solidFill>
                <a:schemeClr val="bg1"/>
              </a:solidFill>
              <a:latin typeface="Fira Sans ExtraBold" panose="020B0903050000020004" pitchFamily="34" charset="0"/>
              <a:cs typeface="Fira Sans Light"/>
            </a:endParaRPr>
          </a:p>
        </p:txBody>
      </p:sp>
      <p:sp>
        <p:nvSpPr>
          <p:cNvPr id="4" name="Rectangle 3">
            <a:extLst>
              <a:ext uri="{FF2B5EF4-FFF2-40B4-BE49-F238E27FC236}">
                <a16:creationId xmlns:a16="http://schemas.microsoft.com/office/drawing/2014/main" id="{024D014E-896F-F5E9-D220-3F3021BA07C0}"/>
              </a:ext>
            </a:extLst>
          </p:cNvPr>
          <p:cNvSpPr/>
          <p:nvPr/>
        </p:nvSpPr>
        <p:spPr>
          <a:xfrm>
            <a:off x="8571728" y="5127805"/>
            <a:ext cx="4572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spTree>
    <p:extLst>
      <p:ext uri="{BB962C8B-B14F-4D97-AF65-F5344CB8AC3E}">
        <p14:creationId xmlns:p14="http://schemas.microsoft.com/office/powerpoint/2010/main" val="1189104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783903" y="508884"/>
            <a:ext cx="9180000" cy="542724"/>
          </a:xfrm>
          <a:prstGeom prst="rect">
            <a:avLst/>
          </a:prstGeom>
        </p:spPr>
        <p:txBody>
          <a:bodyPr/>
          <a:lstStyle>
            <a:lvl1pPr algn="l" defTabSz="914387"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914387"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78C8"/>
                </a:solidFill>
                <a:effectLst/>
                <a:uLnTx/>
                <a:uFillTx/>
                <a:latin typeface="Fira Sans ExtraBold" panose="020B0903050000020004" pitchFamily="34" charset="0"/>
              </a:rPr>
              <a:t>Howden Group Holdings</a:t>
            </a:r>
          </a:p>
        </p:txBody>
      </p:sp>
      <p:sp>
        <p:nvSpPr>
          <p:cNvPr id="7" name="Content Placeholder 3"/>
          <p:cNvSpPr txBox="1">
            <a:spLocks/>
          </p:cNvSpPr>
          <p:nvPr/>
        </p:nvSpPr>
        <p:spPr>
          <a:xfrm>
            <a:off x="783903" y="1096096"/>
            <a:ext cx="9256056" cy="836399"/>
          </a:xfrm>
          <a:prstGeom prst="rect">
            <a:avLst/>
          </a:prstGeom>
        </p:spPr>
        <p:txBody>
          <a:bodyPr/>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marL="0" marR="0" lvl="0" indent="0" algn="l" defTabSz="914387" rtl="0" eaLnBrk="1" fontAlgn="auto" latinLnBrk="0" hangingPunct="1">
              <a:lnSpc>
                <a:spcPct val="90000"/>
              </a:lnSpc>
              <a:spcBef>
                <a:spcPts val="30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Fira Sans Light" panose="020B0403050000020004" pitchFamily="34" charset="0"/>
              </a:rPr>
              <a:t>A unique insurance group with employee-ownership at its heart</a:t>
            </a:r>
          </a:p>
        </p:txBody>
      </p:sp>
      <p:sp>
        <p:nvSpPr>
          <p:cNvPr id="11" name="Content Placeholder 3"/>
          <p:cNvSpPr txBox="1">
            <a:spLocks/>
          </p:cNvSpPr>
          <p:nvPr/>
        </p:nvSpPr>
        <p:spPr>
          <a:xfrm>
            <a:off x="669237" y="3594577"/>
            <a:ext cx="2000811" cy="836399"/>
          </a:xfrm>
          <a:prstGeom prst="rect">
            <a:avLst/>
          </a:prstGeom>
        </p:spPr>
        <p:txBody>
          <a:bodyPr lIns="91440" tIns="45720" rIns="91440" bIns="45720" anchor="t"/>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marL="0" marR="0" lvl="0" indent="0" defTabSz="914387" rtl="0" eaLnBrk="1" fontAlgn="auto" latinLnBrk="0" hangingPunct="1">
              <a:lnSpc>
                <a:spcPct val="90000"/>
              </a:lnSpc>
              <a:spcBef>
                <a:spcPts val="3000"/>
              </a:spcBef>
              <a:spcAft>
                <a:spcPts val="0"/>
              </a:spcAft>
              <a:buClrTx/>
              <a:buSzTx/>
              <a:buFont typeface="Arial" panose="020B0604020202020204" pitchFamily="34" charset="0"/>
              <a:buNone/>
              <a:tabLst/>
              <a:defRPr/>
            </a:pPr>
            <a:r>
              <a:rPr lang="en-GB" sz="3600" b="0" dirty="0">
                <a:latin typeface="Fira Sans ExtraBold" panose="020B0903050000020004" pitchFamily="34" charset="0"/>
              </a:rPr>
              <a:t>16,000</a:t>
            </a:r>
            <a:r>
              <a:rPr kumimoji="0" lang="en-GB" sz="3600" b="0" i="0" u="none" strike="noStrike" kern="1200" cap="none" spc="0" normalizeH="0" baseline="0" noProof="0" dirty="0">
                <a:ln>
                  <a:noFill/>
                </a:ln>
                <a:effectLst/>
                <a:uLnTx/>
                <a:uFillTx/>
                <a:latin typeface="Fira Sans ExtraBold" panose="020B0903050000020004" pitchFamily="34" charset="0"/>
              </a:rPr>
              <a:t>+ </a:t>
            </a:r>
            <a:r>
              <a:rPr kumimoji="0" lang="en-GB" sz="1600" b="0" i="0" u="none" strike="noStrike" kern="1200" cap="none" spc="0" normalizeH="0" baseline="0" noProof="0" dirty="0">
                <a:ln>
                  <a:noFill/>
                </a:ln>
                <a:effectLst/>
                <a:uLnTx/>
                <a:uFillTx/>
                <a:latin typeface="Fira Sans Light" panose="020B0403050000020004" pitchFamily="34" charset="0"/>
              </a:rPr>
              <a:t>employees</a:t>
            </a:r>
          </a:p>
        </p:txBody>
      </p:sp>
      <p:sp>
        <p:nvSpPr>
          <p:cNvPr id="13" name="Content Placeholder 3"/>
          <p:cNvSpPr txBox="1">
            <a:spLocks/>
          </p:cNvSpPr>
          <p:nvPr/>
        </p:nvSpPr>
        <p:spPr>
          <a:xfrm>
            <a:off x="669237" y="4726173"/>
            <a:ext cx="1999777" cy="836399"/>
          </a:xfrm>
          <a:prstGeom prst="rect">
            <a:avLst/>
          </a:prstGeom>
        </p:spPr>
        <p:txBody>
          <a:bodyPr lIns="91440" tIns="45720" rIns="91440" bIns="45720" anchor="t"/>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a:defRPr/>
            </a:pPr>
            <a:r>
              <a:rPr lang="en-GB" sz="3600" b="0" dirty="0">
                <a:latin typeface="Fira Sans ExtraBold"/>
              </a:rPr>
              <a:t>50+          </a:t>
            </a:r>
            <a:r>
              <a:rPr kumimoji="0" lang="en-GB" sz="1600" b="0" i="0" u="none" strike="noStrike" kern="1200" cap="none" spc="0" normalizeH="0" baseline="0" noProof="0" dirty="0">
                <a:ln>
                  <a:noFill/>
                </a:ln>
                <a:effectLst/>
                <a:uLnTx/>
                <a:uFillTx/>
                <a:latin typeface="Fira Sans Light"/>
              </a:rPr>
              <a:t>territories</a:t>
            </a:r>
          </a:p>
        </p:txBody>
      </p:sp>
      <p:sp>
        <p:nvSpPr>
          <p:cNvPr id="14" name="Content Placeholder 3"/>
          <p:cNvSpPr txBox="1">
            <a:spLocks/>
          </p:cNvSpPr>
          <p:nvPr/>
        </p:nvSpPr>
        <p:spPr>
          <a:xfrm>
            <a:off x="669237" y="2462980"/>
            <a:ext cx="1799643" cy="836399"/>
          </a:xfrm>
          <a:prstGeom prst="rect">
            <a:avLst/>
          </a:prstGeom>
        </p:spPr>
        <p:txBody>
          <a:bodyPr lIns="91440" tIns="45720" rIns="91440" bIns="45720" anchor="t"/>
          <a:lstStyle>
            <a:lvl1pPr marL="0" indent="0" algn="l" defTabSz="914387" rtl="0" eaLnBrk="1" latinLnBrk="0" hangingPunct="1">
              <a:lnSpc>
                <a:spcPct val="90000"/>
              </a:lnSpc>
              <a:spcBef>
                <a:spcPts val="3000"/>
              </a:spcBef>
              <a:buFont typeface="Arial" panose="020B0604020202020204" pitchFamily="34" charset="0"/>
              <a:buNone/>
              <a:defRPr sz="2000" b="1" kern="1200">
                <a:solidFill>
                  <a:schemeClr val="tx2"/>
                </a:solidFill>
                <a:latin typeface="+mn-lt"/>
                <a:ea typeface="+mn-ea"/>
                <a:cs typeface="+mn-cs"/>
              </a:defRPr>
            </a:lvl1pPr>
            <a:lvl2pPr marL="0" indent="0" algn="l" defTabSz="914387"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2pPr>
            <a:lvl3pPr marL="27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3pPr>
            <a:lvl4pPr marL="54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4pPr>
            <a:lvl5pPr marL="810000" indent="-270000" algn="l" defTabSz="914387" rtl="0" eaLnBrk="1" latinLnBrk="0" hangingPunct="1">
              <a:lnSpc>
                <a:spcPct val="90000"/>
              </a:lnSpc>
              <a:spcBef>
                <a:spcPts val="600"/>
              </a:spcBef>
              <a:buClr>
                <a:schemeClr val="tx2"/>
              </a:buClr>
              <a:buFont typeface="Calibri" panose="020F0502020204030204" pitchFamily="34" charset="0"/>
              <a:buChar char="–"/>
              <a:defRPr sz="2000" kern="1200">
                <a:solidFill>
                  <a:schemeClr val="tx1"/>
                </a:solidFill>
                <a:latin typeface="+mn-lt"/>
                <a:ea typeface="+mn-ea"/>
                <a:cs typeface="+mn-cs"/>
              </a:defRPr>
            </a:lvl5pPr>
            <a:lvl6pPr marL="360000" indent="-360000" algn="l" defTabSz="914387" rtl="0" eaLnBrk="1" latinLnBrk="0" hangingPunct="1">
              <a:lnSpc>
                <a:spcPct val="90000"/>
              </a:lnSpc>
              <a:spcBef>
                <a:spcPts val="600"/>
              </a:spcBef>
              <a:buClr>
                <a:schemeClr val="tx2"/>
              </a:buClr>
              <a:buFont typeface="+mj-lt"/>
              <a:buAutoNum type="arabicPeriod"/>
              <a:defRPr sz="2000" kern="1200">
                <a:solidFill>
                  <a:schemeClr val="tx1"/>
                </a:solidFill>
                <a:latin typeface="+mn-lt"/>
                <a:ea typeface="+mn-ea"/>
                <a:cs typeface="+mn-cs"/>
              </a:defRPr>
            </a:lvl6pPr>
            <a:lvl7pPr marL="720000" indent="-360000" algn="l" defTabSz="914387" rtl="0" eaLnBrk="1" latinLnBrk="0" hangingPunct="1">
              <a:lnSpc>
                <a:spcPct val="90000"/>
              </a:lnSpc>
              <a:spcBef>
                <a:spcPts val="600"/>
              </a:spcBef>
              <a:buClr>
                <a:schemeClr val="tx2"/>
              </a:buClr>
              <a:buFont typeface="+mj-lt"/>
              <a:buAutoNum type="alphaLcPeriod"/>
              <a:defRPr sz="2000" kern="1200">
                <a:solidFill>
                  <a:schemeClr val="tx1"/>
                </a:solidFill>
                <a:latin typeface="+mn-lt"/>
                <a:ea typeface="+mn-ea"/>
                <a:cs typeface="+mn-cs"/>
              </a:defRPr>
            </a:lvl7pPr>
            <a:lvl8pPr marL="1080000" indent="-360000" algn="l" defTabSz="914387" rtl="0" eaLnBrk="1" latinLnBrk="0" hangingPunct="1">
              <a:lnSpc>
                <a:spcPct val="90000"/>
              </a:lnSpc>
              <a:spcBef>
                <a:spcPts val="600"/>
              </a:spcBef>
              <a:buClr>
                <a:schemeClr val="tx2"/>
              </a:buClr>
              <a:buFont typeface="+mj-lt"/>
              <a:buAutoNum type="romanLcPeriod"/>
              <a:defRPr sz="2000" kern="1200">
                <a:solidFill>
                  <a:schemeClr val="tx1"/>
                </a:solidFill>
                <a:latin typeface="+mn-lt"/>
                <a:ea typeface="+mn-ea"/>
                <a:cs typeface="+mn-cs"/>
              </a:defRPr>
            </a:lvl8pPr>
            <a:lvl9pPr marL="0" indent="0" algn="l" defTabSz="914387" rtl="0" eaLnBrk="1" latinLnBrk="0" hangingPunct="1">
              <a:lnSpc>
                <a:spcPct val="90000"/>
              </a:lnSpc>
              <a:spcBef>
                <a:spcPts val="600"/>
              </a:spcBef>
              <a:buFont typeface="Arial" panose="020B0604020202020204" pitchFamily="34" charset="0"/>
              <a:buNone/>
              <a:defRPr sz="1200" i="1" kern="1200">
                <a:solidFill>
                  <a:schemeClr val="tx1"/>
                </a:solidFill>
                <a:latin typeface="+mn-lt"/>
                <a:ea typeface="+mn-ea"/>
                <a:cs typeface="+mn-cs"/>
              </a:defRPr>
            </a:lvl9pPr>
          </a:lstStyle>
          <a:p>
            <a:pPr marL="0" marR="0" lvl="0" indent="0" defTabSz="914387" rtl="0" eaLnBrk="1" fontAlgn="auto" latinLnBrk="0" hangingPunct="1">
              <a:lnSpc>
                <a:spcPct val="90000"/>
              </a:lnSpc>
              <a:spcBef>
                <a:spcPts val="3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effectLst/>
                <a:uLnTx/>
                <a:uFillTx/>
                <a:latin typeface="Fira Sans ExtraBold" panose="020B0903050000020004" pitchFamily="34" charset="0"/>
              </a:rPr>
              <a:t>$47</a:t>
            </a:r>
            <a:r>
              <a:rPr lang="en-GB" sz="3600" b="0" dirty="0">
                <a:latin typeface="Fira Sans ExtraBold" panose="020B0903050000020004" pitchFamily="34" charset="0"/>
              </a:rPr>
              <a:t>bn</a:t>
            </a:r>
            <a:r>
              <a:rPr kumimoji="0" lang="en-GB" sz="3600" b="0" i="0" u="none" strike="noStrike" kern="1200" cap="none" spc="0" normalizeH="0" baseline="0" noProof="0" dirty="0">
                <a:ln>
                  <a:noFill/>
                </a:ln>
                <a:effectLst/>
                <a:uLnTx/>
                <a:uFillTx/>
                <a:latin typeface="Fira Sans ExtraBold" panose="020B0903050000020004" pitchFamily="34" charset="0"/>
              </a:rPr>
              <a:t>+</a:t>
            </a:r>
            <a:br>
              <a:rPr kumimoji="0" lang="en-GB" sz="3200" b="1" i="0" u="none" strike="noStrike" kern="1200" cap="none" spc="0" normalizeH="0" baseline="0" noProof="0" dirty="0">
                <a:ln>
                  <a:noFill/>
                </a:ln>
                <a:effectLst/>
                <a:uLnTx/>
                <a:uFillTx/>
                <a:latin typeface="Calibri"/>
                <a:ea typeface="+mn-ea"/>
                <a:cs typeface="+mn-cs"/>
              </a:rPr>
            </a:br>
            <a:r>
              <a:rPr kumimoji="0" lang="en-GB" sz="1600" b="0" i="0" u="none" strike="noStrike" kern="1200" cap="none" spc="0" normalizeH="0" baseline="0" noProof="0" dirty="0">
                <a:ln>
                  <a:noFill/>
                </a:ln>
                <a:effectLst/>
                <a:uLnTx/>
                <a:uFillTx/>
                <a:latin typeface="Fira Sans Light" panose="020B0403050000020004" pitchFamily="34" charset="0"/>
              </a:rPr>
              <a:t>GWP</a:t>
            </a:r>
          </a:p>
        </p:txBody>
      </p:sp>
      <p:pic>
        <p:nvPicPr>
          <p:cNvPr id="2" name="Picture 1" descr="Map&#10;&#10;Description automatically generated">
            <a:extLst>
              <a:ext uri="{FF2B5EF4-FFF2-40B4-BE49-F238E27FC236}">
                <a16:creationId xmlns:a16="http://schemas.microsoft.com/office/drawing/2014/main" id="{B28B721A-D342-E83E-8E65-D0F575AF3D7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52041" y="953021"/>
            <a:ext cx="9844056" cy="6565557"/>
          </a:xfrm>
          <a:prstGeom prst="rect">
            <a:avLst/>
          </a:prstGeom>
        </p:spPr>
      </p:pic>
      <p:sp>
        <p:nvSpPr>
          <p:cNvPr id="3" name="Footer Placeholder 2">
            <a:extLst>
              <a:ext uri="{FF2B5EF4-FFF2-40B4-BE49-F238E27FC236}">
                <a16:creationId xmlns:a16="http://schemas.microsoft.com/office/drawing/2014/main" id="{6C775B4F-37B3-7A95-EE34-5760876C4829}"/>
              </a:ext>
            </a:extLst>
          </p:cNvPr>
          <p:cNvSpPr>
            <a:spLocks noGrp="1"/>
          </p:cNvSpPr>
          <p:nvPr>
            <p:ph type="ftr" sz="quarter" idx="10"/>
          </p:nvPr>
        </p:nvSpPr>
        <p:spPr/>
        <p:txBody>
          <a:bodyPr/>
          <a:lstStyle/>
          <a:p>
            <a:r>
              <a:rPr lang="en-US" noProof="0" dirty="0">
                <a:latin typeface="Fira Sans Light" panose="020B0403050000020004" pitchFamily="34" charset="0"/>
              </a:rPr>
              <a:t>DUAL North America, Inc. confidential content </a:t>
            </a:r>
            <a:endParaRPr lang="en-GB" noProof="0" dirty="0">
              <a:latin typeface="Fira Sans Light" panose="020B0403050000020004" pitchFamily="34" charset="0"/>
            </a:endParaRPr>
          </a:p>
        </p:txBody>
      </p:sp>
      <p:sp>
        <p:nvSpPr>
          <p:cNvPr id="4" name="Slide Number Placeholder 3">
            <a:extLst>
              <a:ext uri="{FF2B5EF4-FFF2-40B4-BE49-F238E27FC236}">
                <a16:creationId xmlns:a16="http://schemas.microsoft.com/office/drawing/2014/main" id="{7E7A3028-8109-1C5C-2997-DEDFB8212840}"/>
              </a:ext>
            </a:extLst>
          </p:cNvPr>
          <p:cNvSpPr>
            <a:spLocks noGrp="1"/>
          </p:cNvSpPr>
          <p:nvPr>
            <p:ph type="sldNum" sz="quarter" idx="11"/>
          </p:nvPr>
        </p:nvSpPr>
        <p:spPr/>
        <p:txBody>
          <a:bodyPr/>
          <a:lstStyle/>
          <a:p>
            <a:fld id="{45CD7037-63ED-4C9C-B3C0-280B1476C481}" type="slidenum">
              <a:rPr lang="en-GB" noProof="0" smtClean="0"/>
              <a:pPr/>
              <a:t>4</a:t>
            </a:fld>
            <a:endParaRPr lang="en-GB" noProof="0"/>
          </a:p>
        </p:txBody>
      </p:sp>
    </p:spTree>
    <p:extLst>
      <p:ext uri="{BB962C8B-B14F-4D97-AF65-F5344CB8AC3E}">
        <p14:creationId xmlns:p14="http://schemas.microsoft.com/office/powerpoint/2010/main" val="1793166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207798FC-3A1B-FE99-133E-287CE4992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922" y="617313"/>
            <a:ext cx="10798369" cy="6075881"/>
          </a:xfrm>
          <a:prstGeom prst="rect">
            <a:avLst/>
          </a:prstGeom>
        </p:spPr>
      </p:pic>
      <p:sp>
        <p:nvSpPr>
          <p:cNvPr id="16" name="TextBox 15">
            <a:extLst>
              <a:ext uri="{FF2B5EF4-FFF2-40B4-BE49-F238E27FC236}">
                <a16:creationId xmlns:a16="http://schemas.microsoft.com/office/drawing/2014/main" id="{A5F2CF84-209C-42A3-BCE9-3AC4D5A001F1}"/>
              </a:ext>
            </a:extLst>
          </p:cNvPr>
          <p:cNvSpPr txBox="1"/>
          <p:nvPr/>
        </p:nvSpPr>
        <p:spPr>
          <a:xfrm>
            <a:off x="816078" y="3984437"/>
            <a:ext cx="860813" cy="460639"/>
          </a:xfrm>
          <a:prstGeom prst="rect">
            <a:avLst/>
          </a:prstGeom>
          <a:noFill/>
        </p:spPr>
        <p:txBody>
          <a:bodyPr wrap="none" lIns="0" tIns="0" rIns="0" bIns="0" rtlCol="0" anchor="ctr">
            <a:spAutoFit/>
          </a:bodyPr>
          <a:lstStyle/>
          <a:p>
            <a:pPr marL="0" marR="0" lvl="0" indent="0" algn="l" defTabSz="914387" rtl="0" eaLnBrk="1" fontAlgn="auto" latinLnBrk="0" hangingPunct="1">
              <a:lnSpc>
                <a:spcPct val="60000"/>
              </a:lnSpc>
              <a:spcBef>
                <a:spcPts val="0"/>
              </a:spcBef>
              <a:spcAft>
                <a:spcPts val="0"/>
              </a:spcAft>
              <a:buClrTx/>
              <a:buSzTx/>
              <a:buFont typeface="Arial" panose="020B0604020202020204" pitchFamily="34" charset="0"/>
              <a:buNone/>
              <a:tabLst/>
              <a:defRPr/>
            </a:pPr>
            <a:r>
              <a:rPr lang="en-GB" sz="3200" b="1" dirty="0">
                <a:solidFill>
                  <a:prstClr val="white"/>
                </a:solidFill>
                <a:latin typeface="Fira Sans ExtraBold"/>
                <a:cs typeface="Segoe UI Light"/>
              </a:rPr>
              <a:t>21</a:t>
            </a:r>
            <a:br>
              <a:rPr lang="en-GB" sz="1600" b="0" i="0" u="none" strike="noStrike" kern="1200" cap="none" spc="0" normalizeH="0" baseline="0" noProof="0" dirty="0">
                <a:ln>
                  <a:noFill/>
                </a:ln>
                <a:effectLst/>
                <a:uLnTx/>
                <a:uFillTx/>
                <a:latin typeface="Calibri"/>
                <a:cs typeface="Segoe UI Light" panose="020B0502040204020203" pitchFamily="34" charset="0"/>
              </a:rPr>
            </a:br>
            <a:r>
              <a:rPr kumimoji="0" lang="en-GB" sz="1600" b="0" i="0" u="none" strike="noStrike" kern="1200" cap="none" spc="0" normalizeH="0" baseline="0" noProof="0" dirty="0">
                <a:ln>
                  <a:noFill/>
                </a:ln>
                <a:solidFill>
                  <a:prstClr val="white"/>
                </a:solidFill>
                <a:effectLst/>
                <a:uLnTx/>
                <a:uFillTx/>
                <a:latin typeface="Fira Sans Light"/>
                <a:cs typeface="Segoe UI Light"/>
              </a:rPr>
              <a:t>countries</a:t>
            </a:r>
            <a:endParaRPr lang="en-GB" sz="4400" b="0" i="0" u="none" strike="noStrike" kern="1200" cap="none" spc="0" normalizeH="0" baseline="30000" noProof="0" dirty="0">
              <a:ln>
                <a:noFill/>
              </a:ln>
              <a:solidFill>
                <a:prstClr val="white"/>
              </a:solidFill>
              <a:effectLst/>
              <a:uLnTx/>
              <a:uFillTx/>
              <a:latin typeface="Fira Sans Light"/>
              <a:cs typeface="Segoe UI Light"/>
            </a:endParaRPr>
          </a:p>
        </p:txBody>
      </p:sp>
      <p:sp>
        <p:nvSpPr>
          <p:cNvPr id="17" name="TextBox 16">
            <a:extLst>
              <a:ext uri="{FF2B5EF4-FFF2-40B4-BE49-F238E27FC236}">
                <a16:creationId xmlns:a16="http://schemas.microsoft.com/office/drawing/2014/main" id="{F7DB17A7-6847-45DA-B87D-C115EF07BAB1}"/>
              </a:ext>
            </a:extLst>
          </p:cNvPr>
          <p:cNvSpPr txBox="1"/>
          <p:nvPr/>
        </p:nvSpPr>
        <p:spPr>
          <a:xfrm>
            <a:off x="816078" y="3112139"/>
            <a:ext cx="839974" cy="460639"/>
          </a:xfrm>
          <a:prstGeom prst="rect">
            <a:avLst/>
          </a:prstGeom>
          <a:noFill/>
        </p:spPr>
        <p:txBody>
          <a:bodyPr wrap="none" lIns="0" tIns="0" rIns="0" bIns="0" rtlCol="0" anchor="ctr">
            <a:spAutoFit/>
          </a:bodyPr>
          <a:lstStyle/>
          <a:p>
            <a:pPr marL="0" marR="0" lvl="0" indent="0" algn="l" defTabSz="914387" rtl="0" eaLnBrk="1" fontAlgn="auto" latinLnBrk="0" hangingPunct="1">
              <a:lnSpc>
                <a:spcPct val="60000"/>
              </a:lnSpc>
              <a:spcBef>
                <a:spcPts val="0"/>
              </a:spcBef>
              <a:spcAft>
                <a:spcPts val="0"/>
              </a:spcAft>
              <a:buClrTx/>
              <a:buSzTx/>
              <a:buFont typeface="Arial" panose="020B0604020202020204" pitchFamily="34" charset="0"/>
              <a:buNone/>
              <a:tabLst/>
              <a:defRPr/>
            </a:pPr>
            <a:r>
              <a:rPr lang="en-GB" sz="3200" b="1" dirty="0">
                <a:solidFill>
                  <a:schemeClr val="bg1"/>
                </a:solidFill>
                <a:latin typeface="Fira Sans ExtraBold"/>
                <a:cs typeface="Segoe UI Light"/>
              </a:rPr>
              <a:t>50</a:t>
            </a:r>
            <a:br>
              <a:rPr lang="en-GB" sz="1600" b="0" i="0" u="none" strike="noStrike" kern="1200" cap="none" spc="0" normalizeH="0" baseline="0" noProof="0" dirty="0">
                <a:ln>
                  <a:noFill/>
                </a:ln>
                <a:effectLst/>
                <a:uLnTx/>
                <a:uFillTx/>
                <a:latin typeface="Calibri"/>
                <a:cs typeface="Segoe UI Light" panose="020B0502040204020203" pitchFamily="34" charset="0"/>
              </a:rPr>
            </a:br>
            <a:r>
              <a:rPr kumimoji="0" lang="en-GB" sz="1600" b="0" i="0" u="none" strike="noStrike" kern="1200" cap="none" spc="0" normalizeH="0" baseline="0" noProof="0" dirty="0">
                <a:ln>
                  <a:noFill/>
                </a:ln>
                <a:solidFill>
                  <a:schemeClr val="bg1"/>
                </a:solidFill>
                <a:effectLst/>
                <a:uLnTx/>
                <a:uFillTx/>
                <a:latin typeface="Fira Sans Light"/>
                <a:cs typeface="Segoe UI Light"/>
              </a:rPr>
              <a:t>locations</a:t>
            </a:r>
            <a:endParaRPr lang="en-GB" sz="4400" b="0" i="0" u="none" strike="noStrike" kern="1200" cap="none" spc="0" normalizeH="0" baseline="30000" noProof="0" dirty="0">
              <a:ln>
                <a:noFill/>
              </a:ln>
              <a:solidFill>
                <a:schemeClr val="bg1"/>
              </a:solidFill>
              <a:effectLst/>
              <a:uLnTx/>
              <a:uFillTx/>
              <a:latin typeface="Fira Sans Light"/>
              <a:cs typeface="Segoe UI Light"/>
            </a:endParaRPr>
          </a:p>
        </p:txBody>
      </p:sp>
      <p:sp>
        <p:nvSpPr>
          <p:cNvPr id="18" name="TextBox 17">
            <a:extLst>
              <a:ext uri="{FF2B5EF4-FFF2-40B4-BE49-F238E27FC236}">
                <a16:creationId xmlns:a16="http://schemas.microsoft.com/office/drawing/2014/main" id="{C0E94BC8-8ABF-4661-ABFF-71F0599B2E00}"/>
              </a:ext>
            </a:extLst>
          </p:cNvPr>
          <p:cNvSpPr txBox="1"/>
          <p:nvPr/>
        </p:nvSpPr>
        <p:spPr>
          <a:xfrm>
            <a:off x="816078" y="2231132"/>
            <a:ext cx="1242328" cy="460639"/>
          </a:xfrm>
          <a:prstGeom prst="rect">
            <a:avLst/>
          </a:prstGeom>
          <a:noFill/>
        </p:spPr>
        <p:txBody>
          <a:bodyPr wrap="none" lIns="0" tIns="0" rIns="0" bIns="0" rtlCol="0" anchor="ctr">
            <a:spAutoFit/>
          </a:bodyPr>
          <a:lstStyle/>
          <a:p>
            <a:pPr marL="0" marR="0" lvl="0" indent="0" algn="l" defTabSz="914387" rtl="0" eaLnBrk="1" fontAlgn="auto" latinLnBrk="0" hangingPunct="1">
              <a:lnSpc>
                <a:spcPct val="60000"/>
              </a:lnSpc>
              <a:spcBef>
                <a:spcPts val="0"/>
              </a:spcBef>
              <a:spcAft>
                <a:spcPts val="0"/>
              </a:spcAft>
              <a:buClrTx/>
              <a:buSzTx/>
              <a:buFont typeface="Arial" panose="020B0604020202020204" pitchFamily="34" charset="0"/>
              <a:buNone/>
              <a:tabLst/>
              <a:defRPr/>
            </a:pPr>
            <a:r>
              <a:rPr lang="en-GB" sz="3200" b="1">
                <a:solidFill>
                  <a:schemeClr val="bg1"/>
                </a:solidFill>
                <a:latin typeface="Fira Sans ExtraBold" panose="020B0903050000020004" pitchFamily="34" charset="0"/>
                <a:cs typeface="Segoe UI Light"/>
              </a:rPr>
              <a:t>1,800</a:t>
            </a:r>
            <a:r>
              <a:rPr kumimoji="0" lang="en-GB" sz="3200" b="1" i="0" u="none" strike="noStrike" kern="1200" cap="none" spc="0" normalizeH="0" baseline="0" noProof="0" dirty="0">
                <a:ln>
                  <a:noFill/>
                </a:ln>
                <a:solidFill>
                  <a:schemeClr val="bg1"/>
                </a:solidFill>
                <a:effectLst/>
                <a:uLnTx/>
                <a:uFillTx/>
                <a:latin typeface="Fira Sans ExtraBold" panose="020B0903050000020004" pitchFamily="34" charset="0"/>
                <a:cs typeface="Segoe UI Light"/>
              </a:rPr>
              <a:t>+</a:t>
            </a:r>
            <a:endParaRPr lang="en-GB" sz="3200" b="0" i="0" u="none" strike="noStrike" kern="1200" cap="none" spc="0" normalizeH="0" baseline="0" noProof="0" dirty="0">
              <a:ln>
                <a:noFill/>
              </a:ln>
              <a:solidFill>
                <a:schemeClr val="bg1"/>
              </a:solidFill>
              <a:effectLst/>
              <a:uLnTx/>
              <a:uFillTx/>
              <a:latin typeface="Calibri"/>
              <a:cs typeface="Segoe UI Light" panose="020B0502040204020203" pitchFamily="34" charset="0"/>
            </a:endParaRPr>
          </a:p>
          <a:p>
            <a:pPr marL="0" marR="0" lvl="0" indent="0" algn="l" defTabSz="914387" rtl="0" eaLnBrk="1" fontAlgn="auto" latinLnBrk="0" hangingPunct="1">
              <a:lnSpc>
                <a:spcPct val="6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chemeClr val="bg1"/>
                </a:solidFill>
                <a:effectLst/>
                <a:uLnTx/>
                <a:uFillTx/>
                <a:latin typeface="Fira Sans Light" panose="020B0403050000020004" pitchFamily="34" charset="0"/>
                <a:cs typeface="Segoe UI Light"/>
              </a:rPr>
              <a:t>people</a:t>
            </a:r>
            <a:endParaRPr lang="en-GB" sz="4400" b="0" i="0" u="none" strike="noStrike" kern="1200" cap="none" spc="0" normalizeH="0" baseline="30000" noProof="0" dirty="0">
              <a:ln>
                <a:noFill/>
              </a:ln>
              <a:solidFill>
                <a:schemeClr val="bg1"/>
              </a:solidFill>
              <a:effectLst/>
              <a:uLnTx/>
              <a:uFillTx/>
              <a:latin typeface="Fira Sans Light" panose="020B0403050000020004" pitchFamily="34" charset="0"/>
              <a:cs typeface="Segoe UI Light"/>
            </a:endParaRPr>
          </a:p>
        </p:txBody>
      </p:sp>
      <p:sp>
        <p:nvSpPr>
          <p:cNvPr id="24" name="Oval 23">
            <a:extLst>
              <a:ext uri="{FF2B5EF4-FFF2-40B4-BE49-F238E27FC236}">
                <a16:creationId xmlns:a16="http://schemas.microsoft.com/office/drawing/2014/main" id="{91D9C040-FF06-4842-AE50-1B6C7621EBD7}"/>
              </a:ext>
            </a:extLst>
          </p:cNvPr>
          <p:cNvSpPr/>
          <p:nvPr/>
        </p:nvSpPr>
        <p:spPr>
          <a:xfrm>
            <a:off x="9954504" y="3800957"/>
            <a:ext cx="1289459" cy="1289459"/>
          </a:xfrm>
          <a:prstGeom prst="ellipse">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Fira Sans ExtraBold" panose="020B0903050000020004" pitchFamily="34" charset="0"/>
              </a:rPr>
              <a:t>11</a:t>
            </a:r>
            <a:r>
              <a:rPr kumimoji="0" lang="en-US" sz="4400" b="1" i="0" u="none" strike="noStrike" kern="1200" cap="none" spc="0" normalizeH="0" baseline="30000" noProof="0" dirty="0">
                <a:ln>
                  <a:noFill/>
                </a:ln>
                <a:solidFill>
                  <a:prstClr val="black"/>
                </a:solidFill>
                <a:effectLst/>
                <a:uLnTx/>
                <a:uFillTx/>
                <a:latin typeface="Fira Sans ExtraBold" panose="020B0903050000020004" pitchFamily="34" charset="0"/>
              </a:rPr>
              <a:t>%</a:t>
            </a:r>
            <a:br>
              <a:rPr kumimoji="0" lang="en-US" sz="4800" b="1" i="0" u="none" strike="noStrike" kern="1200" cap="none" spc="0" normalizeH="0" baseline="30000" noProof="0" dirty="0">
                <a:ln>
                  <a:noFill/>
                </a:ln>
                <a:solidFill>
                  <a:prstClr val="black"/>
                </a:solidFill>
                <a:effectLst/>
                <a:uLnTx/>
                <a:uFillTx/>
                <a:latin typeface="Calibri"/>
                <a:ea typeface="+mn-ea"/>
                <a:cs typeface="+mn-cs"/>
              </a:rPr>
            </a:br>
            <a:r>
              <a:rPr kumimoji="0" lang="en-US" sz="2800" i="0" u="none" strike="noStrike" kern="1200" cap="none" spc="0" normalizeH="0" baseline="30000" noProof="0" dirty="0" err="1">
                <a:ln>
                  <a:noFill/>
                </a:ln>
                <a:solidFill>
                  <a:prstClr val="black"/>
                </a:solidFill>
                <a:effectLst/>
                <a:uLnTx/>
                <a:uFillTx/>
                <a:latin typeface="Fira Sans Light" panose="020B0403050000020004" pitchFamily="34" charset="0"/>
              </a:rPr>
              <a:t>AsiaPac</a:t>
            </a:r>
            <a:endParaRPr kumimoji="0" lang="en-US" sz="4800" i="0" u="none" strike="noStrike" kern="1200" cap="none" spc="0" normalizeH="0" baseline="30000" noProof="0" dirty="0">
              <a:ln>
                <a:noFill/>
              </a:ln>
              <a:solidFill>
                <a:prstClr val="black"/>
              </a:solidFill>
              <a:effectLst/>
              <a:uLnTx/>
              <a:uFillTx/>
              <a:latin typeface="Fira Sans Light" panose="020B0403050000020004" pitchFamily="34" charset="0"/>
            </a:endParaRPr>
          </a:p>
        </p:txBody>
      </p:sp>
      <p:sp>
        <p:nvSpPr>
          <p:cNvPr id="25" name="Oval 24">
            <a:extLst>
              <a:ext uri="{FF2B5EF4-FFF2-40B4-BE49-F238E27FC236}">
                <a16:creationId xmlns:a16="http://schemas.microsoft.com/office/drawing/2014/main" id="{80389201-88D5-4FE5-9FEB-3AEA14C4299F}"/>
              </a:ext>
            </a:extLst>
          </p:cNvPr>
          <p:cNvSpPr/>
          <p:nvPr/>
        </p:nvSpPr>
        <p:spPr>
          <a:xfrm>
            <a:off x="7433578" y="2631950"/>
            <a:ext cx="1289459" cy="1289459"/>
          </a:xfrm>
          <a:prstGeom prst="ellipse">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Fira Sans ExtraBold" panose="020B0903050000020004" pitchFamily="34" charset="0"/>
              </a:rPr>
              <a:t>12</a:t>
            </a:r>
            <a:r>
              <a:rPr kumimoji="0" lang="en-US" sz="4400" b="1" i="0" u="none" strike="noStrike" kern="1200" cap="none" spc="0" normalizeH="0" baseline="30000" noProof="0" dirty="0">
                <a:ln>
                  <a:noFill/>
                </a:ln>
                <a:solidFill>
                  <a:schemeClr val="tx1"/>
                </a:solidFill>
                <a:effectLst/>
                <a:uLnTx/>
                <a:uFillTx/>
                <a:latin typeface="Fira Sans ExtraBold" panose="020B0903050000020004" pitchFamily="34" charset="0"/>
              </a:rPr>
              <a:t>%</a:t>
            </a:r>
            <a:br>
              <a:rPr lang="en-US" sz="4800" b="1" i="0" u="none" strike="noStrike" kern="1200" cap="none" spc="0" normalizeH="0" baseline="30000" noProof="0" dirty="0">
                <a:ln>
                  <a:noFill/>
                </a:ln>
                <a:solidFill>
                  <a:schemeClr val="tx1"/>
                </a:solidFill>
                <a:effectLst/>
                <a:uLnTx/>
                <a:uFillTx/>
                <a:latin typeface="Calibri"/>
              </a:rPr>
            </a:br>
            <a:r>
              <a:rPr kumimoji="0" lang="en-US" sz="2800" i="0" u="none" strike="noStrike" kern="1200" cap="none" spc="0" normalizeH="0" baseline="30000" noProof="0" dirty="0">
                <a:ln>
                  <a:noFill/>
                </a:ln>
                <a:solidFill>
                  <a:schemeClr val="tx1"/>
                </a:solidFill>
                <a:effectLst/>
                <a:uLnTx/>
                <a:uFillTx/>
                <a:latin typeface="Fira Sans Light" panose="020B0403050000020004" pitchFamily="34" charset="0"/>
              </a:rPr>
              <a:t>Europe</a:t>
            </a:r>
            <a:endParaRPr lang="en-US" sz="4800" i="0" u="none" strike="noStrike" kern="1200" cap="none" spc="0" normalizeH="0" baseline="30000" noProof="0" dirty="0">
              <a:ln>
                <a:noFill/>
              </a:ln>
              <a:solidFill>
                <a:schemeClr val="tx1"/>
              </a:solidFill>
              <a:effectLst/>
              <a:uLnTx/>
              <a:uFillTx/>
              <a:latin typeface="Fira Sans Light" panose="020B0403050000020004" pitchFamily="34" charset="0"/>
              <a:cs typeface="Calibri"/>
            </a:endParaRPr>
          </a:p>
        </p:txBody>
      </p:sp>
      <p:sp>
        <p:nvSpPr>
          <p:cNvPr id="26" name="Oval 25">
            <a:extLst>
              <a:ext uri="{FF2B5EF4-FFF2-40B4-BE49-F238E27FC236}">
                <a16:creationId xmlns:a16="http://schemas.microsoft.com/office/drawing/2014/main" id="{2882622F-D862-45B4-AE9F-78184A49A3FC}"/>
              </a:ext>
            </a:extLst>
          </p:cNvPr>
          <p:cNvSpPr/>
          <p:nvPr/>
        </p:nvSpPr>
        <p:spPr>
          <a:xfrm>
            <a:off x="5721330" y="2443596"/>
            <a:ext cx="1289459" cy="1289459"/>
          </a:xfrm>
          <a:prstGeom prst="ellipse">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Fira Sans ExtraBold" panose="020B0903050000020004" pitchFamily="34" charset="0"/>
              </a:rPr>
              <a:t>32</a:t>
            </a:r>
            <a:r>
              <a:rPr kumimoji="0" lang="en-US" sz="4400" b="1" i="0" u="none" strike="noStrike" kern="1200" cap="none" spc="0" normalizeH="0" baseline="30000" noProof="0" dirty="0">
                <a:ln>
                  <a:noFill/>
                </a:ln>
                <a:solidFill>
                  <a:schemeClr val="tx1"/>
                </a:solidFill>
                <a:effectLst/>
                <a:uLnTx/>
                <a:uFillTx/>
                <a:latin typeface="Fira Sans ExtraBold" panose="020B0903050000020004" pitchFamily="34" charset="0"/>
              </a:rPr>
              <a:t>%</a:t>
            </a:r>
            <a:br>
              <a:rPr lang="en-US" sz="4800" b="1" i="0" u="none" strike="noStrike" kern="1200" cap="none" spc="0" normalizeH="0" baseline="30000" noProof="0" dirty="0">
                <a:ln>
                  <a:noFill/>
                </a:ln>
                <a:solidFill>
                  <a:schemeClr val="tx1"/>
                </a:solidFill>
                <a:effectLst/>
                <a:uLnTx/>
                <a:uFillTx/>
                <a:latin typeface="Calibri"/>
              </a:rPr>
            </a:br>
            <a:r>
              <a:rPr kumimoji="0" lang="en-US" sz="2800" i="0" u="none" strike="noStrike" kern="1200" cap="none" spc="0" normalizeH="0" baseline="30000" noProof="0" dirty="0">
                <a:ln>
                  <a:noFill/>
                </a:ln>
                <a:solidFill>
                  <a:schemeClr val="tx1"/>
                </a:solidFill>
                <a:effectLst/>
                <a:uLnTx/>
                <a:uFillTx/>
                <a:latin typeface="Fira Sans Light" panose="020B0403050000020004" pitchFamily="34" charset="0"/>
              </a:rPr>
              <a:t>UK</a:t>
            </a:r>
            <a:endParaRPr lang="en-US" sz="4800" i="0" u="none" strike="noStrike" kern="1200" cap="none" spc="0" normalizeH="0" baseline="30000" noProof="0" dirty="0">
              <a:ln>
                <a:noFill/>
              </a:ln>
              <a:solidFill>
                <a:schemeClr val="tx1"/>
              </a:solidFill>
              <a:effectLst/>
              <a:uLnTx/>
              <a:uFillTx/>
              <a:latin typeface="Fira Sans Light" panose="020B0403050000020004" pitchFamily="34" charset="0"/>
              <a:cs typeface="Calibri"/>
            </a:endParaRPr>
          </a:p>
        </p:txBody>
      </p:sp>
      <p:sp>
        <p:nvSpPr>
          <p:cNvPr id="27" name="Oval 26">
            <a:extLst>
              <a:ext uri="{FF2B5EF4-FFF2-40B4-BE49-F238E27FC236}">
                <a16:creationId xmlns:a16="http://schemas.microsoft.com/office/drawing/2014/main" id="{AFBA4FE9-55AA-4AA1-8F76-DF2939FD96C1}"/>
              </a:ext>
            </a:extLst>
          </p:cNvPr>
          <p:cNvSpPr/>
          <p:nvPr/>
        </p:nvSpPr>
        <p:spPr>
          <a:xfrm>
            <a:off x="3207556" y="2511498"/>
            <a:ext cx="1402027" cy="1289459"/>
          </a:xfrm>
          <a:prstGeom prst="ellipse">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Fira Sans ExtraBold" panose="020B0903050000020004" pitchFamily="34" charset="0"/>
              </a:rPr>
              <a:t>42</a:t>
            </a:r>
            <a:r>
              <a:rPr kumimoji="0" lang="en-US" sz="4400" b="1" i="0" u="none" strike="noStrike" kern="1200" cap="none" spc="0" normalizeH="0" baseline="30000" noProof="0" dirty="0">
                <a:ln>
                  <a:noFill/>
                </a:ln>
                <a:solidFill>
                  <a:schemeClr val="tx1"/>
                </a:solidFill>
                <a:effectLst/>
                <a:uLnTx/>
                <a:uFillTx/>
                <a:latin typeface="Fira Sans ExtraBold" panose="020B0903050000020004" pitchFamily="34" charset="0"/>
              </a:rPr>
              <a:t>%</a:t>
            </a:r>
            <a:br>
              <a:rPr lang="en-US" sz="4800" b="1" i="0" u="none" strike="noStrike" kern="1200" cap="none" spc="0" normalizeH="0" baseline="30000" noProof="0" dirty="0">
                <a:ln>
                  <a:noFill/>
                </a:ln>
                <a:solidFill>
                  <a:schemeClr val="tx1"/>
                </a:solidFill>
                <a:effectLst/>
                <a:uLnTx/>
                <a:uFillTx/>
                <a:latin typeface="Calibri"/>
              </a:rPr>
            </a:br>
            <a:r>
              <a:rPr lang="en-US" sz="2800" baseline="30000" dirty="0">
                <a:solidFill>
                  <a:schemeClr val="tx1"/>
                </a:solidFill>
                <a:latin typeface="Fira Sans Light" panose="020B0403050000020004" pitchFamily="34" charset="0"/>
              </a:rPr>
              <a:t>Americas</a:t>
            </a:r>
            <a:endParaRPr lang="en-US" sz="4800" i="0" u="none" strike="noStrike" kern="1200" cap="none" spc="0" normalizeH="0" baseline="30000" noProof="0" dirty="0">
              <a:ln>
                <a:noFill/>
              </a:ln>
              <a:solidFill>
                <a:schemeClr val="tx1"/>
              </a:solidFill>
              <a:effectLst/>
              <a:uLnTx/>
              <a:uFillTx/>
              <a:latin typeface="Fira Sans Light" panose="020B0403050000020004" pitchFamily="34" charset="0"/>
              <a:cs typeface="Calibri"/>
            </a:endParaRPr>
          </a:p>
        </p:txBody>
      </p:sp>
      <p:sp>
        <p:nvSpPr>
          <p:cNvPr id="20" name="TextBox 19">
            <a:extLst>
              <a:ext uri="{FF2B5EF4-FFF2-40B4-BE49-F238E27FC236}">
                <a16:creationId xmlns:a16="http://schemas.microsoft.com/office/drawing/2014/main" id="{0A5B4377-8548-C3C8-CE72-0E1C7FC314DC}"/>
              </a:ext>
            </a:extLst>
          </p:cNvPr>
          <p:cNvSpPr txBox="1"/>
          <p:nvPr/>
        </p:nvSpPr>
        <p:spPr>
          <a:xfrm>
            <a:off x="816078" y="1311653"/>
            <a:ext cx="1247136" cy="537583"/>
          </a:xfrm>
          <a:prstGeom prst="rect">
            <a:avLst/>
          </a:prstGeom>
          <a:noFill/>
        </p:spPr>
        <p:txBody>
          <a:bodyPr wrap="none" lIns="0" tIns="0" rIns="0" bIns="0" rtlCol="0" anchor="ctr">
            <a:spAutoFit/>
          </a:bodyPr>
          <a:lstStyle/>
          <a:p>
            <a:pPr>
              <a:lnSpc>
                <a:spcPct val="60000"/>
              </a:lnSpc>
              <a:spcBef>
                <a:spcPts val="600"/>
              </a:spcBef>
              <a:defRPr/>
            </a:pPr>
            <a:r>
              <a:rPr kumimoji="0" lang="en-GB" sz="3200" b="1" i="0" u="none" strike="noStrike" kern="1200" cap="none" spc="0" normalizeH="0" baseline="0" noProof="0" dirty="0">
                <a:ln>
                  <a:noFill/>
                </a:ln>
                <a:solidFill>
                  <a:schemeClr val="bg1"/>
                </a:solidFill>
                <a:effectLst/>
                <a:uLnTx/>
                <a:uFillTx/>
                <a:latin typeface="Fira Sans ExtraBold" panose="020B0903050000020004" pitchFamily="34" charset="0"/>
                <a:cs typeface="Segoe UI Light"/>
              </a:rPr>
              <a:t>$</a:t>
            </a:r>
            <a:r>
              <a:rPr lang="en-GB" sz="3200" b="1" dirty="0">
                <a:solidFill>
                  <a:schemeClr val="bg1"/>
                </a:solidFill>
                <a:latin typeface="Fira Sans ExtraBold" panose="020B0903050000020004" pitchFamily="34" charset="0"/>
                <a:cs typeface="Segoe UI Light"/>
              </a:rPr>
              <a:t>3.5bn</a:t>
            </a:r>
            <a:endParaRPr lang="en-GB" sz="3200" b="0" i="0" u="none" strike="noStrike" kern="1200" cap="none" spc="0" normalizeH="0" baseline="0" noProof="0" dirty="0">
              <a:ln>
                <a:noFill/>
              </a:ln>
              <a:effectLst/>
              <a:uLnTx/>
              <a:uFillTx/>
              <a:latin typeface="Calibri"/>
              <a:cs typeface="Segoe UI Light" panose="020B0502040204020203" pitchFamily="34" charset="0"/>
            </a:endParaRPr>
          </a:p>
          <a:p>
            <a:pPr>
              <a:lnSpc>
                <a:spcPct val="60000"/>
              </a:lnSpc>
              <a:spcBef>
                <a:spcPts val="600"/>
              </a:spcBef>
              <a:defRPr/>
            </a:pPr>
            <a:r>
              <a:rPr lang="en-GB" dirty="0">
                <a:solidFill>
                  <a:schemeClr val="bg1"/>
                </a:solidFill>
                <a:latin typeface="Fira Sans Light" panose="020B0403050000020004" pitchFamily="34" charset="0"/>
                <a:cs typeface="Segoe UI Light"/>
              </a:rPr>
              <a:t>2023 GWP</a:t>
            </a:r>
            <a:endParaRPr lang="en-GB" sz="4400" b="0" i="0" u="none" strike="noStrike" kern="1200" cap="none" spc="0" normalizeH="0" baseline="30000" noProof="0" dirty="0">
              <a:ln>
                <a:noFill/>
              </a:ln>
              <a:solidFill>
                <a:schemeClr val="bg1"/>
              </a:solidFill>
              <a:effectLst/>
              <a:uLnTx/>
              <a:uFillTx/>
              <a:latin typeface="Fira Sans Light" panose="020B0403050000020004" pitchFamily="34" charset="0"/>
              <a:cs typeface="Segoe UI Light"/>
            </a:endParaRPr>
          </a:p>
        </p:txBody>
      </p:sp>
      <p:sp>
        <p:nvSpPr>
          <p:cNvPr id="21" name="TextBox 20">
            <a:extLst>
              <a:ext uri="{FF2B5EF4-FFF2-40B4-BE49-F238E27FC236}">
                <a16:creationId xmlns:a16="http://schemas.microsoft.com/office/drawing/2014/main" id="{5EE99C62-3856-7B60-E0C6-CFCFAB1D3877}"/>
              </a:ext>
            </a:extLst>
          </p:cNvPr>
          <p:cNvSpPr txBox="1"/>
          <p:nvPr/>
        </p:nvSpPr>
        <p:spPr>
          <a:xfrm>
            <a:off x="816078" y="4817192"/>
            <a:ext cx="812723" cy="460639"/>
          </a:xfrm>
          <a:prstGeom prst="rect">
            <a:avLst/>
          </a:prstGeom>
          <a:noFill/>
        </p:spPr>
        <p:txBody>
          <a:bodyPr wrap="none" lIns="0" tIns="0" rIns="0" bIns="0" rtlCol="0" anchor="ctr">
            <a:spAutoFit/>
          </a:bodyPr>
          <a:lstStyle/>
          <a:p>
            <a:pPr marL="0" marR="0" lvl="0" indent="0" algn="l" defTabSz="914387" rtl="0" eaLnBrk="1" fontAlgn="auto" latinLnBrk="0" hangingPunct="1">
              <a:lnSpc>
                <a:spcPct val="60000"/>
              </a:lnSpc>
              <a:spcBef>
                <a:spcPts val="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white"/>
                </a:solidFill>
                <a:effectLst/>
                <a:uLnTx/>
                <a:uFillTx/>
                <a:latin typeface="Fira Sans ExtraBold" panose="020B0903050000020004" pitchFamily="34" charset="0"/>
                <a:cs typeface="Segoe UI Light" panose="020B0502040204020203" pitchFamily="34" charset="0"/>
              </a:rPr>
              <a:t>70+</a:t>
            </a:r>
            <a:br>
              <a:rPr kumimoji="0" lang="en-GB" sz="1600" b="0" i="0" u="none" strike="noStrike" kern="1200" cap="none" spc="0" normalizeH="0" baseline="0" noProof="0" dirty="0">
                <a:ln>
                  <a:noFill/>
                </a:ln>
                <a:solidFill>
                  <a:prstClr val="white"/>
                </a:solidFill>
                <a:effectLst/>
                <a:uLnTx/>
                <a:uFillTx/>
                <a:latin typeface="Calibri"/>
                <a:ea typeface="+mn-ea"/>
                <a:cs typeface="Segoe UI Light" panose="020B0502040204020203" pitchFamily="34" charset="0"/>
              </a:rPr>
            </a:br>
            <a:r>
              <a:rPr kumimoji="0" lang="en-GB" sz="1600" b="0" i="0" u="none" strike="noStrike" kern="1200" cap="none" spc="0" normalizeH="0" baseline="0" noProof="0" dirty="0">
                <a:ln>
                  <a:noFill/>
                </a:ln>
                <a:solidFill>
                  <a:prstClr val="white"/>
                </a:solidFill>
                <a:effectLst/>
                <a:uLnTx/>
                <a:uFillTx/>
                <a:latin typeface="Fira Sans Light" panose="020B0403050000020004" pitchFamily="34" charset="0"/>
                <a:cs typeface="Segoe UI Light" panose="020B0502040204020203" pitchFamily="34" charset="0"/>
              </a:rPr>
              <a:t>products</a:t>
            </a:r>
            <a:endParaRPr kumimoji="0" lang="en-GB" sz="4400" b="0" i="0" u="none" strike="noStrike" kern="1200" cap="none" spc="0" normalizeH="0" baseline="30000" noProof="0" dirty="0">
              <a:ln>
                <a:noFill/>
              </a:ln>
              <a:solidFill>
                <a:prstClr val="white"/>
              </a:solidFill>
              <a:effectLst/>
              <a:uLnTx/>
              <a:uFillTx/>
              <a:latin typeface="Fira Sans Light" panose="020B0403050000020004"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4696F0D2-51ED-01A7-B14C-70B963F9EC0C}"/>
              </a:ext>
            </a:extLst>
          </p:cNvPr>
          <p:cNvSpPr txBox="1"/>
          <p:nvPr/>
        </p:nvSpPr>
        <p:spPr>
          <a:xfrm>
            <a:off x="816078" y="5642401"/>
            <a:ext cx="1865895" cy="460639"/>
          </a:xfrm>
          <a:prstGeom prst="rect">
            <a:avLst/>
          </a:prstGeom>
          <a:noFill/>
        </p:spPr>
        <p:txBody>
          <a:bodyPr wrap="none" lIns="0" tIns="0" rIns="0" bIns="0" rtlCol="0" anchor="ctr">
            <a:spAutoFit/>
          </a:bodyPr>
          <a:lstStyle/>
          <a:p>
            <a:pPr marL="0" marR="0" lvl="0" indent="0" algn="l" defTabSz="914387" rtl="0" eaLnBrk="1" fontAlgn="auto" latinLnBrk="0" hangingPunct="1">
              <a:lnSpc>
                <a:spcPct val="60000"/>
              </a:lnSpc>
              <a:spcBef>
                <a:spcPts val="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white"/>
                </a:solidFill>
                <a:effectLst/>
                <a:uLnTx/>
                <a:uFillTx/>
                <a:latin typeface="Fira Sans ExtraBold" panose="020B0903050000020004" pitchFamily="34" charset="0"/>
                <a:cs typeface="Segoe UI Light" panose="020B0502040204020203" pitchFamily="34" charset="0"/>
              </a:rPr>
              <a:t>70+</a:t>
            </a:r>
            <a:br>
              <a:rPr kumimoji="0" lang="en-GB" sz="1600" b="0" i="0" u="none" strike="noStrike" kern="1200" cap="none" spc="0" normalizeH="0" baseline="0" noProof="0" dirty="0">
                <a:ln>
                  <a:noFill/>
                </a:ln>
                <a:solidFill>
                  <a:prstClr val="white"/>
                </a:solidFill>
                <a:effectLst/>
                <a:uLnTx/>
                <a:uFillTx/>
                <a:latin typeface="Calibri"/>
                <a:ea typeface="+mn-ea"/>
                <a:cs typeface="Segoe UI Light" panose="020B0502040204020203" pitchFamily="34" charset="0"/>
              </a:rPr>
            </a:br>
            <a:r>
              <a:rPr kumimoji="0" lang="en-GB" sz="1600" b="0" i="0" u="none" strike="noStrike" kern="1200" cap="none" spc="0" normalizeH="0" baseline="0" noProof="0" dirty="0">
                <a:ln>
                  <a:noFill/>
                </a:ln>
                <a:solidFill>
                  <a:prstClr val="white"/>
                </a:solidFill>
                <a:effectLst/>
                <a:uLnTx/>
                <a:uFillTx/>
                <a:latin typeface="Fira Sans Light" panose="020B0403050000020004" pitchFamily="34" charset="0"/>
                <a:cs typeface="Segoe UI Light" panose="020B0502040204020203" pitchFamily="34" charset="0"/>
              </a:rPr>
              <a:t>carrier relationships</a:t>
            </a:r>
            <a:endParaRPr kumimoji="0" lang="en-GB" sz="4400" b="0" i="0" u="none" strike="noStrike" kern="1200" cap="none" spc="0" normalizeH="0" baseline="30000" noProof="0" dirty="0">
              <a:ln>
                <a:noFill/>
              </a:ln>
              <a:solidFill>
                <a:prstClr val="white"/>
              </a:solidFill>
              <a:effectLst/>
              <a:uLnTx/>
              <a:uFillTx/>
              <a:latin typeface="Fira Sans Light" panose="020B0403050000020004" pitchFamily="34" charset="0"/>
              <a:cs typeface="Segoe UI Light" panose="020B0502040204020203" pitchFamily="34" charset="0"/>
            </a:endParaRPr>
          </a:p>
        </p:txBody>
      </p:sp>
      <p:sp>
        <p:nvSpPr>
          <p:cNvPr id="6" name="Slide Number Placeholder 5">
            <a:extLst>
              <a:ext uri="{FF2B5EF4-FFF2-40B4-BE49-F238E27FC236}">
                <a16:creationId xmlns:a16="http://schemas.microsoft.com/office/drawing/2014/main" id="{C6D7903F-9471-3965-038F-5EF8BF17D8A7}"/>
              </a:ext>
            </a:extLst>
          </p:cNvPr>
          <p:cNvSpPr>
            <a:spLocks noGrp="1"/>
          </p:cNvSpPr>
          <p:nvPr>
            <p:ph type="sldNum" sz="quarter" idx="11"/>
          </p:nvPr>
        </p:nvSpPr>
        <p:spPr/>
        <p:txBody>
          <a:bodyPr/>
          <a:lstStyle/>
          <a:p>
            <a:fld id="{45CD7037-63ED-4C9C-B3C0-280B1476C481}" type="slidenum">
              <a:rPr lang="en-GB" smtClean="0"/>
              <a:pPr/>
              <a:t>5</a:t>
            </a:fld>
            <a:endParaRPr lang="en-GB"/>
          </a:p>
        </p:txBody>
      </p:sp>
      <p:sp>
        <p:nvSpPr>
          <p:cNvPr id="5" name="Footer Placeholder 4">
            <a:extLst>
              <a:ext uri="{FF2B5EF4-FFF2-40B4-BE49-F238E27FC236}">
                <a16:creationId xmlns:a16="http://schemas.microsoft.com/office/drawing/2014/main" id="{C24AC801-EC73-A8C7-0CED-D2914F7D0E36}"/>
              </a:ext>
            </a:extLst>
          </p:cNvPr>
          <p:cNvSpPr>
            <a:spLocks noGrp="1"/>
          </p:cNvSpPr>
          <p:nvPr>
            <p:ph type="ftr" sz="quarter" idx="10"/>
          </p:nvPr>
        </p:nvSpPr>
        <p:spPr/>
        <p:txBody>
          <a:bodyPr/>
          <a:lstStyle/>
          <a:p>
            <a:r>
              <a:rPr lang="en-US" dirty="0">
                <a:latin typeface="Fira Sans Light" panose="020B0403050000020004" pitchFamily="34" charset="0"/>
              </a:rPr>
              <a:t>DUAL North America, Inc. confidential content </a:t>
            </a:r>
            <a:endParaRPr lang="en-GB" dirty="0">
              <a:latin typeface="Fira Sans Light" panose="020B0403050000020004" pitchFamily="34" charset="0"/>
            </a:endParaRPr>
          </a:p>
        </p:txBody>
      </p:sp>
      <p:sp>
        <p:nvSpPr>
          <p:cNvPr id="8" name="Title 7">
            <a:extLst>
              <a:ext uri="{FF2B5EF4-FFF2-40B4-BE49-F238E27FC236}">
                <a16:creationId xmlns:a16="http://schemas.microsoft.com/office/drawing/2014/main" id="{EDF8690D-E109-4AA4-C4D9-CA2088A60E35}"/>
              </a:ext>
            </a:extLst>
          </p:cNvPr>
          <p:cNvSpPr>
            <a:spLocks noGrp="1"/>
          </p:cNvSpPr>
          <p:nvPr>
            <p:ph type="title"/>
          </p:nvPr>
        </p:nvSpPr>
        <p:spPr>
          <a:xfrm>
            <a:off x="768001" y="450000"/>
            <a:ext cx="9180000" cy="450605"/>
          </a:xfrm>
        </p:spPr>
        <p:txBody>
          <a:bodyPr/>
          <a:lstStyle/>
          <a:p>
            <a:r>
              <a:rPr kumimoji="0" lang="en-GB" sz="3600" b="1" i="0" u="none" strike="noStrike" kern="1200" cap="none" spc="0" normalizeH="0" baseline="0" noProof="0" dirty="0">
                <a:ln>
                  <a:noFill/>
                </a:ln>
                <a:solidFill>
                  <a:prstClr val="white"/>
                </a:solidFill>
                <a:effectLst/>
                <a:uLnTx/>
                <a:uFillTx/>
                <a:latin typeface="Fira Sans ExtraBold" panose="020B0903050000020004" pitchFamily="34" charset="0"/>
                <a:cs typeface="Segoe UI Light" panose="020B0502040204020203" pitchFamily="34" charset="0"/>
              </a:rPr>
              <a:t>The DUAL Group</a:t>
            </a:r>
            <a:endParaRPr lang="en-US" sz="3600" dirty="0"/>
          </a:p>
        </p:txBody>
      </p:sp>
    </p:spTree>
    <p:extLst>
      <p:ext uri="{BB962C8B-B14F-4D97-AF65-F5344CB8AC3E}">
        <p14:creationId xmlns:p14="http://schemas.microsoft.com/office/powerpoint/2010/main" val="2061894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object 5">
            <a:extLst>
              <a:ext uri="{FF2B5EF4-FFF2-40B4-BE49-F238E27FC236}">
                <a16:creationId xmlns:a16="http://schemas.microsoft.com/office/drawing/2014/main" id="{79B72923-DFF8-9DFD-A569-729A9DD925CE}"/>
              </a:ext>
            </a:extLst>
          </p:cNvPr>
          <p:cNvSpPr txBox="1">
            <a:spLocks/>
          </p:cNvSpPr>
          <p:nvPr/>
        </p:nvSpPr>
        <p:spPr>
          <a:xfrm>
            <a:off x="401827" y="260350"/>
            <a:ext cx="6572758" cy="657615"/>
          </a:xfrm>
          <a:prstGeom prst="rect">
            <a:avLst/>
          </a:prstGeom>
        </p:spPr>
        <p:txBody>
          <a:bodyPr vert="horz" wrap="square" lIns="0" tIns="102615" rIns="0" bIns="0" rtlCol="0">
            <a:spAutoFit/>
          </a:bodyPr>
          <a:lstStyle>
            <a:lvl1pPr>
              <a:defRPr sz="3200" b="1" i="0">
                <a:solidFill>
                  <a:srgbClr val="0078C7"/>
                </a:solidFill>
                <a:latin typeface="Fira Sans ExtraBold"/>
                <a:ea typeface="+mj-ea"/>
                <a:cs typeface="Fira Sans ExtraBold"/>
              </a:defRPr>
            </a:lvl1pPr>
          </a:lstStyle>
          <a:p>
            <a:pPr marL="365760">
              <a:spcBef>
                <a:spcPts val="100"/>
              </a:spcBef>
            </a:pPr>
            <a:r>
              <a:rPr lang="en-US" sz="3600">
                <a:solidFill>
                  <a:srgbClr val="0088CF"/>
                </a:solidFill>
              </a:rPr>
              <a:t>Our Leadership</a:t>
            </a:r>
            <a:endParaRPr lang="en-US" sz="3600" spc="-10">
              <a:solidFill>
                <a:srgbClr val="0088CF"/>
              </a:solidFill>
            </a:endParaRPr>
          </a:p>
        </p:txBody>
      </p:sp>
      <p:sp>
        <p:nvSpPr>
          <p:cNvPr id="20" name="Slide Number Placeholder 19">
            <a:extLst>
              <a:ext uri="{FF2B5EF4-FFF2-40B4-BE49-F238E27FC236}">
                <a16:creationId xmlns:a16="http://schemas.microsoft.com/office/drawing/2014/main" id="{2991DB18-EB7A-4405-964B-526F84F59C0F}"/>
              </a:ext>
            </a:extLst>
          </p:cNvPr>
          <p:cNvSpPr>
            <a:spLocks noGrp="1"/>
          </p:cNvSpPr>
          <p:nvPr>
            <p:ph type="sldNum" sz="quarter" idx="4"/>
          </p:nvPr>
        </p:nvSpPr>
        <p:spPr>
          <a:xfrm>
            <a:off x="9220200" y="6553200"/>
            <a:ext cx="2804160" cy="138499"/>
          </a:xfrm>
          <a:prstGeom prst="rect">
            <a:avLst/>
          </a:prstGeom>
        </p:spPr>
        <p:txBody>
          <a:bodyPr wrap="square" lIns="0" tIns="0" rIns="0" bIns="0">
            <a:spAutoFit/>
          </a:bodyPr>
          <a:lstStyle>
            <a:defPPr>
              <a:defRPr kern="0"/>
            </a:defPPr>
            <a:lvl1pPr algn="r">
              <a:defRPr sz="900">
                <a:solidFill>
                  <a:schemeClr val="tx1"/>
                </a:solidFill>
                <a:latin typeface="Fira Sans Light" panose="020B0403050000020004" pitchFamily="34" charset="0"/>
              </a:defRPr>
            </a:lvl1pPr>
          </a:lstStyle>
          <a:p>
            <a:fld id="{B6F15528-21DE-4FAA-801E-634DDDAF4B2B}" type="slidenum">
              <a:rPr lang="en-US" smtClean="0"/>
              <a:pPr/>
              <a:t>6</a:t>
            </a:fld>
            <a:endParaRPr lang="en-US"/>
          </a:p>
        </p:txBody>
      </p:sp>
      <p:sp>
        <p:nvSpPr>
          <p:cNvPr id="4" name="object 4"/>
          <p:cNvSpPr txBox="1"/>
          <p:nvPr/>
        </p:nvSpPr>
        <p:spPr>
          <a:xfrm>
            <a:off x="2332724" y="2869289"/>
            <a:ext cx="1795145" cy="840740"/>
          </a:xfrm>
          <a:prstGeom prst="rect">
            <a:avLst/>
          </a:prstGeom>
        </p:spPr>
        <p:txBody>
          <a:bodyPr vert="horz" wrap="square" lIns="0" tIns="41910" rIns="0" bIns="0" rtlCol="0">
            <a:spAutoFit/>
          </a:bodyPr>
          <a:lstStyle/>
          <a:p>
            <a:pPr marL="2540" algn="ctr">
              <a:lnSpc>
                <a:spcPct val="100000"/>
              </a:lnSpc>
              <a:spcBef>
                <a:spcPts val="330"/>
              </a:spcBef>
            </a:pPr>
            <a:r>
              <a:rPr sz="1400" b="1">
                <a:solidFill>
                  <a:srgbClr val="0078C7"/>
                </a:solidFill>
                <a:latin typeface="Fira Sans ExtraBold"/>
                <a:cs typeface="Fira Sans ExtraBold"/>
              </a:rPr>
              <a:t>John</a:t>
            </a:r>
            <a:r>
              <a:rPr sz="1400" b="1" spc="-25">
                <a:solidFill>
                  <a:srgbClr val="0078C7"/>
                </a:solidFill>
                <a:latin typeface="Fira Sans ExtraBold"/>
                <a:cs typeface="Fira Sans ExtraBold"/>
              </a:rPr>
              <a:t> </a:t>
            </a:r>
            <a:r>
              <a:rPr sz="1400" b="1" spc="-10">
                <a:solidFill>
                  <a:srgbClr val="0078C7"/>
                </a:solidFill>
                <a:latin typeface="Fira Sans ExtraBold"/>
                <a:cs typeface="Fira Sans ExtraBold"/>
              </a:rPr>
              <a:t>Johnson</a:t>
            </a:r>
            <a:endParaRPr sz="1400">
              <a:latin typeface="Fira Sans ExtraBold"/>
              <a:cs typeface="Fira Sans ExtraBold"/>
            </a:endParaRPr>
          </a:p>
          <a:p>
            <a:pPr algn="ctr">
              <a:lnSpc>
                <a:spcPct val="100000"/>
              </a:lnSpc>
              <a:spcBef>
                <a:spcPts val="185"/>
              </a:spcBef>
            </a:pPr>
            <a:r>
              <a:rPr sz="1100" b="1">
                <a:solidFill>
                  <a:srgbClr val="1E418B"/>
                </a:solidFill>
                <a:latin typeface="Fira Sans ExtraBold"/>
                <a:cs typeface="Fira Sans ExtraBold"/>
              </a:rPr>
              <a:t>Chief</a:t>
            </a:r>
            <a:r>
              <a:rPr sz="1100" b="1" spc="-35">
                <a:solidFill>
                  <a:srgbClr val="1E418B"/>
                </a:solidFill>
                <a:latin typeface="Fira Sans ExtraBold"/>
                <a:cs typeface="Fira Sans ExtraBold"/>
              </a:rPr>
              <a:t> </a:t>
            </a:r>
            <a:r>
              <a:rPr sz="1100" b="1">
                <a:solidFill>
                  <a:srgbClr val="1E418B"/>
                </a:solidFill>
                <a:latin typeface="Fira Sans ExtraBold"/>
                <a:cs typeface="Fira Sans ExtraBold"/>
              </a:rPr>
              <a:t>Executive</a:t>
            </a:r>
            <a:r>
              <a:rPr sz="1100" b="1" spc="-30">
                <a:solidFill>
                  <a:srgbClr val="1E418B"/>
                </a:solidFill>
                <a:latin typeface="Fira Sans ExtraBold"/>
                <a:cs typeface="Fira Sans ExtraBold"/>
              </a:rPr>
              <a:t> </a:t>
            </a:r>
            <a:r>
              <a:rPr sz="1100" b="1" spc="-10">
                <a:solidFill>
                  <a:srgbClr val="1E418B"/>
                </a:solidFill>
                <a:latin typeface="Fira Sans ExtraBold"/>
                <a:cs typeface="Fira Sans ExtraBold"/>
              </a:rPr>
              <a:t>Officer</a:t>
            </a:r>
            <a:endParaRPr sz="1100">
              <a:latin typeface="Fira Sans ExtraBold"/>
              <a:cs typeface="Fira Sans ExtraBold"/>
            </a:endParaRPr>
          </a:p>
          <a:p>
            <a:pPr marL="1270" algn="ctr">
              <a:lnSpc>
                <a:spcPts val="1200"/>
              </a:lnSpc>
              <a:spcBef>
                <a:spcPts val="600"/>
              </a:spcBef>
            </a:pPr>
            <a:r>
              <a:rPr sz="1050" b="0">
                <a:solidFill>
                  <a:schemeClr val="tx1"/>
                </a:solidFill>
                <a:latin typeface="Fira Sans Light"/>
                <a:cs typeface="Fira Sans Light"/>
              </a:rPr>
              <a:t>With</a:t>
            </a:r>
            <a:r>
              <a:rPr sz="1050" b="0" spc="-20">
                <a:solidFill>
                  <a:schemeClr val="tx1"/>
                </a:solidFill>
                <a:latin typeface="Fira Sans Light"/>
                <a:cs typeface="Fira Sans Light"/>
              </a:rPr>
              <a:t> </a:t>
            </a:r>
            <a:r>
              <a:rPr sz="1050" b="0">
                <a:solidFill>
                  <a:schemeClr val="tx1"/>
                </a:solidFill>
                <a:latin typeface="Fira Sans Light"/>
                <a:cs typeface="Fira Sans Light"/>
              </a:rPr>
              <a:t>DUAL</a:t>
            </a:r>
            <a:r>
              <a:rPr sz="1050" b="0" spc="-35">
                <a:solidFill>
                  <a:schemeClr val="tx1"/>
                </a:solidFill>
                <a:latin typeface="Fira Sans Light"/>
                <a:cs typeface="Fira Sans Light"/>
              </a:rPr>
              <a:t> </a:t>
            </a:r>
            <a:r>
              <a:rPr sz="1050" b="0">
                <a:solidFill>
                  <a:schemeClr val="tx1"/>
                </a:solidFill>
                <a:latin typeface="Fira Sans Light"/>
                <a:cs typeface="Fira Sans Light"/>
              </a:rPr>
              <a:t>since</a:t>
            </a:r>
            <a:r>
              <a:rPr sz="1050" b="0" spc="-30">
                <a:solidFill>
                  <a:schemeClr val="tx1"/>
                </a:solidFill>
                <a:latin typeface="Fira Sans Light"/>
                <a:cs typeface="Fira Sans Light"/>
              </a:rPr>
              <a:t> </a:t>
            </a:r>
            <a:r>
              <a:rPr sz="1050" b="0" spc="-20">
                <a:solidFill>
                  <a:schemeClr val="tx1"/>
                </a:solidFill>
                <a:latin typeface="Fira Sans Light"/>
                <a:cs typeface="Fira Sans Light"/>
              </a:rPr>
              <a:t>2021</a:t>
            </a:r>
            <a:endParaRPr sz="1050">
              <a:solidFill>
                <a:schemeClr val="tx1"/>
              </a:solidFill>
              <a:latin typeface="Fira Sans Light"/>
              <a:cs typeface="Fira Sans Light"/>
            </a:endParaRPr>
          </a:p>
          <a:p>
            <a:pPr algn="ctr">
              <a:lnSpc>
                <a:spcPts val="1200"/>
              </a:lnSpc>
            </a:pPr>
            <a:r>
              <a:rPr sz="1050" b="0">
                <a:solidFill>
                  <a:schemeClr val="tx1"/>
                </a:solidFill>
                <a:latin typeface="Fira Sans Light"/>
                <a:cs typeface="Fira Sans Light"/>
              </a:rPr>
              <a:t>30+</a:t>
            </a:r>
            <a:r>
              <a:rPr sz="1050" b="0" spc="-30">
                <a:solidFill>
                  <a:schemeClr val="tx1"/>
                </a:solidFill>
                <a:latin typeface="Fira Sans Light"/>
                <a:cs typeface="Fira Sans Light"/>
              </a:rPr>
              <a:t> </a:t>
            </a:r>
            <a:r>
              <a:rPr sz="1050" b="0">
                <a:solidFill>
                  <a:schemeClr val="tx1"/>
                </a:solidFill>
                <a:latin typeface="Fira Sans Light"/>
                <a:cs typeface="Fira Sans Light"/>
              </a:rPr>
              <a:t>years</a:t>
            </a:r>
            <a:r>
              <a:rPr sz="1050" b="0" spc="-25">
                <a:solidFill>
                  <a:schemeClr val="tx1"/>
                </a:solidFill>
                <a:latin typeface="Fira Sans Light"/>
                <a:cs typeface="Fira Sans Light"/>
              </a:rPr>
              <a:t> </a:t>
            </a:r>
            <a:r>
              <a:rPr sz="1050" b="0">
                <a:solidFill>
                  <a:schemeClr val="tx1"/>
                </a:solidFill>
                <a:latin typeface="Fira Sans Light"/>
                <a:cs typeface="Fira Sans Light"/>
              </a:rPr>
              <a:t>industry</a:t>
            </a:r>
            <a:r>
              <a:rPr sz="1050" b="0" spc="-40">
                <a:solidFill>
                  <a:schemeClr val="tx1"/>
                </a:solidFill>
                <a:latin typeface="Fira Sans Light"/>
                <a:cs typeface="Fira Sans Light"/>
              </a:rPr>
              <a:t> </a:t>
            </a:r>
            <a:r>
              <a:rPr sz="1050" b="0" spc="-10">
                <a:solidFill>
                  <a:schemeClr val="tx1"/>
                </a:solidFill>
                <a:latin typeface="Fira Sans Light"/>
                <a:cs typeface="Fira Sans Light"/>
              </a:rPr>
              <a:t>experience</a:t>
            </a:r>
            <a:endParaRPr sz="1050">
              <a:solidFill>
                <a:schemeClr val="tx1"/>
              </a:solidFill>
              <a:latin typeface="Fira Sans Light"/>
              <a:cs typeface="Fira Sans Light"/>
            </a:endParaRPr>
          </a:p>
        </p:txBody>
      </p:sp>
      <p:sp>
        <p:nvSpPr>
          <p:cNvPr id="8" name="object 8"/>
          <p:cNvSpPr txBox="1"/>
          <p:nvPr/>
        </p:nvSpPr>
        <p:spPr>
          <a:xfrm>
            <a:off x="7981492" y="5606281"/>
            <a:ext cx="1735455" cy="695960"/>
          </a:xfrm>
          <a:prstGeom prst="rect">
            <a:avLst/>
          </a:prstGeom>
        </p:spPr>
        <p:txBody>
          <a:bodyPr vert="horz" wrap="square" lIns="0" tIns="41910" rIns="0" bIns="0" rtlCol="0">
            <a:spAutoFit/>
          </a:bodyPr>
          <a:lstStyle/>
          <a:p>
            <a:pPr marL="1905" algn="ctr">
              <a:lnSpc>
                <a:spcPct val="100000"/>
              </a:lnSpc>
              <a:spcBef>
                <a:spcPts val="330"/>
              </a:spcBef>
            </a:pPr>
            <a:r>
              <a:rPr sz="1400" b="1">
                <a:solidFill>
                  <a:srgbClr val="0078C7"/>
                </a:solidFill>
                <a:latin typeface="Fira Sans ExtraBold"/>
                <a:cs typeface="Fira Sans ExtraBold"/>
              </a:rPr>
              <a:t>Kimberly</a:t>
            </a:r>
            <a:r>
              <a:rPr sz="1400" b="1" spc="-35">
                <a:solidFill>
                  <a:srgbClr val="0078C7"/>
                </a:solidFill>
                <a:latin typeface="Fira Sans ExtraBold"/>
                <a:cs typeface="Fira Sans ExtraBold"/>
              </a:rPr>
              <a:t> </a:t>
            </a:r>
            <a:r>
              <a:rPr sz="1400" b="1" spc="-10">
                <a:solidFill>
                  <a:srgbClr val="0078C7"/>
                </a:solidFill>
                <a:latin typeface="Fira Sans ExtraBold"/>
                <a:cs typeface="Fira Sans ExtraBold"/>
              </a:rPr>
              <a:t>Jenkins</a:t>
            </a:r>
            <a:endParaRPr sz="1400">
              <a:latin typeface="Fira Sans ExtraBold"/>
              <a:cs typeface="Fira Sans ExtraBold"/>
            </a:endParaRPr>
          </a:p>
          <a:p>
            <a:pPr algn="ctr">
              <a:lnSpc>
                <a:spcPct val="100000"/>
              </a:lnSpc>
              <a:spcBef>
                <a:spcPts val="185"/>
              </a:spcBef>
            </a:pPr>
            <a:r>
              <a:rPr sz="1100" b="1">
                <a:solidFill>
                  <a:srgbClr val="1E418B"/>
                </a:solidFill>
                <a:latin typeface="Fira Sans ExtraBold"/>
                <a:cs typeface="Fira Sans ExtraBold"/>
              </a:rPr>
              <a:t>Head</a:t>
            </a:r>
            <a:r>
              <a:rPr sz="1100" b="1" spc="-40">
                <a:solidFill>
                  <a:srgbClr val="1E418B"/>
                </a:solidFill>
                <a:latin typeface="Fira Sans ExtraBold"/>
                <a:cs typeface="Fira Sans ExtraBold"/>
              </a:rPr>
              <a:t> </a:t>
            </a:r>
            <a:r>
              <a:rPr sz="1100" b="1">
                <a:solidFill>
                  <a:srgbClr val="1E418B"/>
                </a:solidFill>
                <a:latin typeface="Fira Sans ExtraBold"/>
                <a:cs typeface="Fira Sans ExtraBold"/>
              </a:rPr>
              <a:t>of</a:t>
            </a:r>
            <a:r>
              <a:rPr sz="1100" b="1" spc="-10">
                <a:solidFill>
                  <a:srgbClr val="1E418B"/>
                </a:solidFill>
                <a:latin typeface="Fira Sans ExtraBold"/>
                <a:cs typeface="Fira Sans ExtraBold"/>
              </a:rPr>
              <a:t> </a:t>
            </a:r>
            <a:r>
              <a:rPr sz="1100" b="1">
                <a:solidFill>
                  <a:srgbClr val="1E418B"/>
                </a:solidFill>
                <a:latin typeface="Fira Sans ExtraBold"/>
                <a:cs typeface="Fira Sans ExtraBold"/>
              </a:rPr>
              <a:t>Strategic</a:t>
            </a:r>
            <a:r>
              <a:rPr sz="1100" b="1" spc="-15">
                <a:solidFill>
                  <a:srgbClr val="1E418B"/>
                </a:solidFill>
                <a:latin typeface="Fira Sans ExtraBold"/>
                <a:cs typeface="Fira Sans ExtraBold"/>
              </a:rPr>
              <a:t> </a:t>
            </a:r>
            <a:r>
              <a:rPr sz="1100" b="1" spc="-10">
                <a:solidFill>
                  <a:srgbClr val="1E418B"/>
                </a:solidFill>
                <a:latin typeface="Fira Sans ExtraBold"/>
                <a:cs typeface="Fira Sans ExtraBold"/>
              </a:rPr>
              <a:t>Planning</a:t>
            </a:r>
            <a:endParaRPr sz="1100">
              <a:latin typeface="Fira Sans ExtraBold"/>
              <a:cs typeface="Fira Sans ExtraBold"/>
            </a:endParaRPr>
          </a:p>
          <a:p>
            <a:pPr marL="194945">
              <a:lnSpc>
                <a:spcPct val="100000"/>
              </a:lnSpc>
              <a:spcBef>
                <a:spcPts val="600"/>
              </a:spcBef>
            </a:pPr>
            <a:r>
              <a:rPr sz="1050" b="0">
                <a:solidFill>
                  <a:schemeClr val="tx1"/>
                </a:solidFill>
                <a:latin typeface="Fira Sans Light"/>
                <a:cs typeface="Fira Sans Light"/>
              </a:rPr>
              <a:t>With</a:t>
            </a:r>
            <a:r>
              <a:rPr sz="1050" b="0" spc="-20">
                <a:solidFill>
                  <a:schemeClr val="tx1"/>
                </a:solidFill>
                <a:latin typeface="Fira Sans Light"/>
                <a:cs typeface="Fira Sans Light"/>
              </a:rPr>
              <a:t> </a:t>
            </a:r>
            <a:r>
              <a:rPr sz="1050" b="0">
                <a:solidFill>
                  <a:schemeClr val="tx1"/>
                </a:solidFill>
                <a:latin typeface="Fira Sans Light"/>
                <a:cs typeface="Fira Sans Light"/>
              </a:rPr>
              <a:t>DUAL</a:t>
            </a:r>
            <a:r>
              <a:rPr sz="1050" b="0" spc="-35">
                <a:solidFill>
                  <a:schemeClr val="tx1"/>
                </a:solidFill>
                <a:latin typeface="Fira Sans Light"/>
                <a:cs typeface="Fira Sans Light"/>
              </a:rPr>
              <a:t> </a:t>
            </a:r>
            <a:r>
              <a:rPr sz="1050" b="0">
                <a:solidFill>
                  <a:schemeClr val="tx1"/>
                </a:solidFill>
                <a:latin typeface="Fira Sans Light"/>
                <a:cs typeface="Fira Sans Light"/>
              </a:rPr>
              <a:t>since</a:t>
            </a:r>
            <a:r>
              <a:rPr sz="1050" b="0" spc="-30">
                <a:solidFill>
                  <a:schemeClr val="tx1"/>
                </a:solidFill>
                <a:latin typeface="Fira Sans Light"/>
                <a:cs typeface="Fira Sans Light"/>
              </a:rPr>
              <a:t> </a:t>
            </a:r>
            <a:r>
              <a:rPr sz="1050" b="0" spc="-20">
                <a:solidFill>
                  <a:schemeClr val="tx1"/>
                </a:solidFill>
                <a:latin typeface="Fira Sans Light"/>
                <a:cs typeface="Fira Sans Light"/>
              </a:rPr>
              <a:t>2021</a:t>
            </a:r>
            <a:endParaRPr sz="1050">
              <a:solidFill>
                <a:schemeClr val="tx1"/>
              </a:solidFill>
              <a:latin typeface="Fira Sans Light"/>
              <a:cs typeface="Fira Sans Light"/>
            </a:endParaRPr>
          </a:p>
        </p:txBody>
      </p:sp>
      <p:sp>
        <p:nvSpPr>
          <p:cNvPr id="11" name="object 11"/>
          <p:cNvSpPr txBox="1"/>
          <p:nvPr/>
        </p:nvSpPr>
        <p:spPr>
          <a:xfrm>
            <a:off x="5186024" y="2900850"/>
            <a:ext cx="1795145" cy="833755"/>
          </a:xfrm>
          <a:prstGeom prst="rect">
            <a:avLst/>
          </a:prstGeom>
        </p:spPr>
        <p:txBody>
          <a:bodyPr vert="horz" wrap="square" lIns="0" tIns="40005" rIns="0" bIns="0" rtlCol="0">
            <a:spAutoFit/>
          </a:bodyPr>
          <a:lstStyle/>
          <a:p>
            <a:pPr marL="635" algn="ctr">
              <a:lnSpc>
                <a:spcPct val="100000"/>
              </a:lnSpc>
              <a:spcBef>
                <a:spcPts val="315"/>
              </a:spcBef>
            </a:pPr>
            <a:r>
              <a:rPr sz="1400" b="1">
                <a:solidFill>
                  <a:srgbClr val="0078C7"/>
                </a:solidFill>
                <a:latin typeface="Fira Sans ExtraBold"/>
                <a:cs typeface="Fira Sans ExtraBold"/>
              </a:rPr>
              <a:t>Connie</a:t>
            </a:r>
            <a:r>
              <a:rPr sz="1400" b="1" spc="-20">
                <a:solidFill>
                  <a:srgbClr val="0078C7"/>
                </a:solidFill>
                <a:latin typeface="Fira Sans ExtraBold"/>
                <a:cs typeface="Fira Sans ExtraBold"/>
              </a:rPr>
              <a:t> </a:t>
            </a:r>
            <a:r>
              <a:rPr sz="1400" b="1" spc="-10">
                <a:solidFill>
                  <a:srgbClr val="0078C7"/>
                </a:solidFill>
                <a:latin typeface="Fira Sans ExtraBold"/>
                <a:cs typeface="Fira Sans ExtraBold"/>
              </a:rPr>
              <a:t>Germano</a:t>
            </a:r>
            <a:endParaRPr sz="1400">
              <a:latin typeface="Fira Sans ExtraBold"/>
              <a:cs typeface="Fira Sans ExtraBold"/>
            </a:endParaRPr>
          </a:p>
          <a:p>
            <a:pPr algn="ctr">
              <a:lnSpc>
                <a:spcPct val="100000"/>
              </a:lnSpc>
              <a:spcBef>
                <a:spcPts val="175"/>
              </a:spcBef>
            </a:pPr>
            <a:r>
              <a:rPr sz="1100" b="1">
                <a:solidFill>
                  <a:srgbClr val="1E418B"/>
                </a:solidFill>
                <a:latin typeface="Fira Sans ExtraBold"/>
                <a:cs typeface="Fira Sans ExtraBold"/>
              </a:rPr>
              <a:t>Chief</a:t>
            </a:r>
            <a:r>
              <a:rPr sz="1100" b="1" spc="-25">
                <a:solidFill>
                  <a:srgbClr val="1E418B"/>
                </a:solidFill>
                <a:latin typeface="Fira Sans ExtraBold"/>
                <a:cs typeface="Fira Sans ExtraBold"/>
              </a:rPr>
              <a:t> </a:t>
            </a:r>
            <a:r>
              <a:rPr sz="1100" b="1">
                <a:solidFill>
                  <a:srgbClr val="1E418B"/>
                </a:solidFill>
                <a:latin typeface="Fira Sans ExtraBold"/>
                <a:cs typeface="Fira Sans ExtraBold"/>
              </a:rPr>
              <a:t>Casualty</a:t>
            </a:r>
            <a:r>
              <a:rPr sz="1100" b="1" spc="-40">
                <a:solidFill>
                  <a:srgbClr val="1E418B"/>
                </a:solidFill>
                <a:latin typeface="Fira Sans ExtraBold"/>
                <a:cs typeface="Fira Sans ExtraBold"/>
              </a:rPr>
              <a:t> </a:t>
            </a:r>
            <a:r>
              <a:rPr sz="1100" b="1" spc="-10">
                <a:solidFill>
                  <a:srgbClr val="1E418B"/>
                </a:solidFill>
                <a:latin typeface="Fira Sans ExtraBold"/>
                <a:cs typeface="Fira Sans ExtraBold"/>
              </a:rPr>
              <a:t>Officer</a:t>
            </a:r>
            <a:endParaRPr sz="1100">
              <a:latin typeface="Fira Sans ExtraBold"/>
              <a:cs typeface="Fira Sans ExtraBold"/>
            </a:endParaRPr>
          </a:p>
          <a:p>
            <a:pPr algn="ctr">
              <a:lnSpc>
                <a:spcPts val="1200"/>
              </a:lnSpc>
              <a:spcBef>
                <a:spcPts val="570"/>
              </a:spcBef>
            </a:pPr>
            <a:r>
              <a:rPr sz="1050" b="0">
                <a:solidFill>
                  <a:schemeClr val="tx1"/>
                </a:solidFill>
                <a:latin typeface="Fira Sans Light"/>
                <a:cs typeface="Fira Sans Light"/>
              </a:rPr>
              <a:t>With</a:t>
            </a:r>
            <a:r>
              <a:rPr sz="1050" b="0" spc="-20">
                <a:solidFill>
                  <a:schemeClr val="tx1"/>
                </a:solidFill>
                <a:latin typeface="Fira Sans Light"/>
                <a:cs typeface="Fira Sans Light"/>
              </a:rPr>
              <a:t> </a:t>
            </a:r>
            <a:r>
              <a:rPr sz="1050" b="0">
                <a:solidFill>
                  <a:schemeClr val="tx1"/>
                </a:solidFill>
                <a:latin typeface="Fira Sans Light"/>
                <a:cs typeface="Fira Sans Light"/>
              </a:rPr>
              <a:t>DUAL</a:t>
            </a:r>
            <a:r>
              <a:rPr sz="1050" b="0" spc="-35">
                <a:solidFill>
                  <a:schemeClr val="tx1"/>
                </a:solidFill>
                <a:latin typeface="Fira Sans Light"/>
                <a:cs typeface="Fira Sans Light"/>
              </a:rPr>
              <a:t> </a:t>
            </a:r>
            <a:r>
              <a:rPr sz="1050" b="0">
                <a:solidFill>
                  <a:schemeClr val="tx1"/>
                </a:solidFill>
                <a:latin typeface="Fira Sans Light"/>
                <a:cs typeface="Fira Sans Light"/>
              </a:rPr>
              <a:t>since</a:t>
            </a:r>
            <a:r>
              <a:rPr sz="1050" b="0" spc="-30">
                <a:solidFill>
                  <a:schemeClr val="tx1"/>
                </a:solidFill>
                <a:latin typeface="Fira Sans Light"/>
                <a:cs typeface="Fira Sans Light"/>
              </a:rPr>
              <a:t> </a:t>
            </a:r>
            <a:r>
              <a:rPr sz="1050" b="0" spc="-20">
                <a:solidFill>
                  <a:schemeClr val="tx1"/>
                </a:solidFill>
                <a:latin typeface="Fira Sans Light"/>
                <a:cs typeface="Fira Sans Light"/>
              </a:rPr>
              <a:t>2023</a:t>
            </a:r>
            <a:endParaRPr sz="1050">
              <a:solidFill>
                <a:schemeClr val="tx1"/>
              </a:solidFill>
              <a:latin typeface="Fira Sans Light"/>
              <a:cs typeface="Fira Sans Light"/>
            </a:endParaRPr>
          </a:p>
          <a:p>
            <a:pPr algn="ctr">
              <a:lnSpc>
                <a:spcPts val="1200"/>
              </a:lnSpc>
            </a:pPr>
            <a:r>
              <a:rPr sz="1050" b="0">
                <a:solidFill>
                  <a:schemeClr val="tx1"/>
                </a:solidFill>
                <a:latin typeface="Fira Sans Light"/>
                <a:cs typeface="Fira Sans Light"/>
              </a:rPr>
              <a:t>30+</a:t>
            </a:r>
            <a:r>
              <a:rPr sz="1050" b="0" spc="-30">
                <a:solidFill>
                  <a:schemeClr val="tx1"/>
                </a:solidFill>
                <a:latin typeface="Fira Sans Light"/>
                <a:cs typeface="Fira Sans Light"/>
              </a:rPr>
              <a:t> </a:t>
            </a:r>
            <a:r>
              <a:rPr sz="1050" b="0">
                <a:solidFill>
                  <a:schemeClr val="tx1"/>
                </a:solidFill>
                <a:latin typeface="Fira Sans Light"/>
                <a:cs typeface="Fira Sans Light"/>
              </a:rPr>
              <a:t>years</a:t>
            </a:r>
            <a:r>
              <a:rPr sz="1050" b="0" spc="-25">
                <a:solidFill>
                  <a:schemeClr val="tx1"/>
                </a:solidFill>
                <a:latin typeface="Fira Sans Light"/>
                <a:cs typeface="Fira Sans Light"/>
              </a:rPr>
              <a:t> </a:t>
            </a:r>
            <a:r>
              <a:rPr sz="1050" b="0">
                <a:solidFill>
                  <a:schemeClr val="tx1"/>
                </a:solidFill>
                <a:latin typeface="Fira Sans Light"/>
                <a:cs typeface="Fira Sans Light"/>
              </a:rPr>
              <a:t>industry</a:t>
            </a:r>
            <a:r>
              <a:rPr sz="1050" b="0" spc="-40">
                <a:solidFill>
                  <a:schemeClr val="tx1"/>
                </a:solidFill>
                <a:latin typeface="Fira Sans Light"/>
                <a:cs typeface="Fira Sans Light"/>
              </a:rPr>
              <a:t> </a:t>
            </a:r>
            <a:r>
              <a:rPr sz="1050" b="0" spc="-10">
                <a:solidFill>
                  <a:schemeClr val="tx1"/>
                </a:solidFill>
                <a:latin typeface="Fira Sans Light"/>
                <a:cs typeface="Fira Sans Light"/>
              </a:rPr>
              <a:t>experience</a:t>
            </a:r>
            <a:endParaRPr sz="1050">
              <a:solidFill>
                <a:schemeClr val="tx1"/>
              </a:solidFill>
              <a:latin typeface="Fira Sans Light"/>
              <a:cs typeface="Fira Sans Light"/>
            </a:endParaRPr>
          </a:p>
        </p:txBody>
      </p:sp>
      <p:sp>
        <p:nvSpPr>
          <p:cNvPr id="12" name="object 12"/>
          <p:cNvSpPr txBox="1"/>
          <p:nvPr/>
        </p:nvSpPr>
        <p:spPr>
          <a:xfrm>
            <a:off x="7864236" y="2883123"/>
            <a:ext cx="1795145" cy="833755"/>
          </a:xfrm>
          <a:prstGeom prst="rect">
            <a:avLst/>
          </a:prstGeom>
        </p:spPr>
        <p:txBody>
          <a:bodyPr vert="horz" wrap="square" lIns="0" tIns="40005" rIns="0" bIns="0" rtlCol="0">
            <a:spAutoFit/>
          </a:bodyPr>
          <a:lstStyle/>
          <a:p>
            <a:pPr marL="165735" algn="ctr">
              <a:lnSpc>
                <a:spcPct val="100000"/>
              </a:lnSpc>
              <a:spcBef>
                <a:spcPts val="315"/>
              </a:spcBef>
            </a:pPr>
            <a:r>
              <a:rPr sz="1400" b="1">
                <a:solidFill>
                  <a:srgbClr val="0078C7"/>
                </a:solidFill>
                <a:latin typeface="Fira Sans ExtraBold"/>
                <a:cs typeface="Fira Sans ExtraBold"/>
              </a:rPr>
              <a:t>Jon</a:t>
            </a:r>
            <a:r>
              <a:rPr sz="1400" b="1" spc="-15">
                <a:solidFill>
                  <a:srgbClr val="0078C7"/>
                </a:solidFill>
                <a:latin typeface="Fira Sans ExtraBold"/>
                <a:cs typeface="Fira Sans ExtraBold"/>
              </a:rPr>
              <a:t> </a:t>
            </a:r>
            <a:r>
              <a:rPr sz="1400" b="1" spc="-10">
                <a:solidFill>
                  <a:srgbClr val="0078C7"/>
                </a:solidFill>
                <a:latin typeface="Fira Sans ExtraBold"/>
                <a:cs typeface="Fira Sans ExtraBold"/>
              </a:rPr>
              <a:t>Knouse</a:t>
            </a:r>
            <a:endParaRPr sz="1400">
              <a:latin typeface="Fira Sans ExtraBold"/>
              <a:cs typeface="Fira Sans ExtraBold"/>
            </a:endParaRPr>
          </a:p>
          <a:p>
            <a:pPr marL="165735" algn="ctr">
              <a:lnSpc>
                <a:spcPct val="100000"/>
              </a:lnSpc>
              <a:spcBef>
                <a:spcPts val="175"/>
              </a:spcBef>
            </a:pPr>
            <a:r>
              <a:rPr sz="1100" b="1">
                <a:solidFill>
                  <a:srgbClr val="1E418B"/>
                </a:solidFill>
                <a:latin typeface="Fira Sans ExtraBold"/>
                <a:cs typeface="Fira Sans ExtraBold"/>
              </a:rPr>
              <a:t>Chief</a:t>
            </a:r>
            <a:r>
              <a:rPr sz="1100" b="1" spc="-40">
                <a:solidFill>
                  <a:srgbClr val="1E418B"/>
                </a:solidFill>
                <a:latin typeface="Fira Sans ExtraBold"/>
                <a:cs typeface="Fira Sans ExtraBold"/>
              </a:rPr>
              <a:t> </a:t>
            </a:r>
            <a:r>
              <a:rPr sz="1100" b="1">
                <a:solidFill>
                  <a:srgbClr val="1E418B"/>
                </a:solidFill>
                <a:latin typeface="Fira Sans ExtraBold"/>
                <a:cs typeface="Fira Sans ExtraBold"/>
              </a:rPr>
              <a:t>Property</a:t>
            </a:r>
            <a:r>
              <a:rPr sz="1100" b="1" spc="-40">
                <a:solidFill>
                  <a:srgbClr val="1E418B"/>
                </a:solidFill>
                <a:latin typeface="Fira Sans ExtraBold"/>
                <a:cs typeface="Fira Sans ExtraBold"/>
              </a:rPr>
              <a:t> </a:t>
            </a:r>
            <a:r>
              <a:rPr sz="1100" b="1" spc="-10">
                <a:solidFill>
                  <a:srgbClr val="1E418B"/>
                </a:solidFill>
                <a:latin typeface="Fira Sans ExtraBold"/>
                <a:cs typeface="Fira Sans ExtraBold"/>
              </a:rPr>
              <a:t>Officer</a:t>
            </a:r>
            <a:endParaRPr sz="1100">
              <a:latin typeface="Fira Sans ExtraBold"/>
              <a:cs typeface="Fira Sans ExtraBold"/>
            </a:endParaRPr>
          </a:p>
          <a:p>
            <a:pPr marL="1270" algn="ctr">
              <a:lnSpc>
                <a:spcPts val="1200"/>
              </a:lnSpc>
              <a:spcBef>
                <a:spcPts val="570"/>
              </a:spcBef>
            </a:pPr>
            <a:r>
              <a:rPr sz="1050" b="0">
                <a:solidFill>
                  <a:schemeClr val="tx1"/>
                </a:solidFill>
                <a:latin typeface="Fira Sans Light"/>
                <a:cs typeface="Fira Sans Light"/>
              </a:rPr>
              <a:t>With</a:t>
            </a:r>
            <a:r>
              <a:rPr sz="1050" b="0" spc="-20">
                <a:solidFill>
                  <a:schemeClr val="tx1"/>
                </a:solidFill>
                <a:latin typeface="Fira Sans Light"/>
                <a:cs typeface="Fira Sans Light"/>
              </a:rPr>
              <a:t> </a:t>
            </a:r>
            <a:r>
              <a:rPr sz="1050" b="0">
                <a:solidFill>
                  <a:schemeClr val="tx1"/>
                </a:solidFill>
                <a:latin typeface="Fira Sans Light"/>
                <a:cs typeface="Fira Sans Light"/>
              </a:rPr>
              <a:t>DUAL</a:t>
            </a:r>
            <a:r>
              <a:rPr sz="1050" b="0" spc="-35">
                <a:solidFill>
                  <a:schemeClr val="tx1"/>
                </a:solidFill>
                <a:latin typeface="Fira Sans Light"/>
                <a:cs typeface="Fira Sans Light"/>
              </a:rPr>
              <a:t> </a:t>
            </a:r>
            <a:r>
              <a:rPr sz="1050" b="0">
                <a:solidFill>
                  <a:schemeClr val="tx1"/>
                </a:solidFill>
                <a:latin typeface="Fira Sans Light"/>
                <a:cs typeface="Fira Sans Light"/>
              </a:rPr>
              <a:t>since</a:t>
            </a:r>
            <a:r>
              <a:rPr sz="1050" b="0" spc="-30">
                <a:solidFill>
                  <a:schemeClr val="tx1"/>
                </a:solidFill>
                <a:latin typeface="Fira Sans Light"/>
                <a:cs typeface="Fira Sans Light"/>
              </a:rPr>
              <a:t> </a:t>
            </a:r>
            <a:r>
              <a:rPr sz="1050" b="0" spc="-20">
                <a:solidFill>
                  <a:schemeClr val="tx1"/>
                </a:solidFill>
                <a:latin typeface="Fira Sans Light"/>
                <a:cs typeface="Fira Sans Light"/>
              </a:rPr>
              <a:t>2021</a:t>
            </a:r>
            <a:endParaRPr sz="1050">
              <a:solidFill>
                <a:schemeClr val="tx1"/>
              </a:solidFill>
              <a:latin typeface="Fira Sans Light"/>
              <a:cs typeface="Fira Sans Light"/>
            </a:endParaRPr>
          </a:p>
          <a:p>
            <a:pPr algn="ctr">
              <a:lnSpc>
                <a:spcPts val="1200"/>
              </a:lnSpc>
            </a:pPr>
            <a:r>
              <a:rPr sz="1050" b="0">
                <a:solidFill>
                  <a:schemeClr val="tx1"/>
                </a:solidFill>
                <a:latin typeface="Fira Sans Light"/>
                <a:cs typeface="Fira Sans Light"/>
              </a:rPr>
              <a:t>30+</a:t>
            </a:r>
            <a:r>
              <a:rPr sz="1050" b="0" spc="-30">
                <a:solidFill>
                  <a:schemeClr val="tx1"/>
                </a:solidFill>
                <a:latin typeface="Fira Sans Light"/>
                <a:cs typeface="Fira Sans Light"/>
              </a:rPr>
              <a:t> </a:t>
            </a:r>
            <a:r>
              <a:rPr sz="1050" b="0">
                <a:solidFill>
                  <a:schemeClr val="tx1"/>
                </a:solidFill>
                <a:latin typeface="Fira Sans Light"/>
                <a:cs typeface="Fira Sans Light"/>
              </a:rPr>
              <a:t>years</a:t>
            </a:r>
            <a:r>
              <a:rPr sz="1050" b="0" spc="-25">
                <a:solidFill>
                  <a:schemeClr val="tx1"/>
                </a:solidFill>
                <a:latin typeface="Fira Sans Light"/>
                <a:cs typeface="Fira Sans Light"/>
              </a:rPr>
              <a:t> </a:t>
            </a:r>
            <a:r>
              <a:rPr sz="1050" b="0">
                <a:solidFill>
                  <a:schemeClr val="tx1"/>
                </a:solidFill>
                <a:latin typeface="Fira Sans Light"/>
                <a:cs typeface="Fira Sans Light"/>
              </a:rPr>
              <a:t>industry</a:t>
            </a:r>
            <a:r>
              <a:rPr sz="1050" b="0" spc="-35">
                <a:solidFill>
                  <a:schemeClr val="tx1"/>
                </a:solidFill>
                <a:latin typeface="Fira Sans Light"/>
                <a:cs typeface="Fira Sans Light"/>
              </a:rPr>
              <a:t> </a:t>
            </a:r>
            <a:r>
              <a:rPr sz="1050" b="0" spc="-10">
                <a:solidFill>
                  <a:schemeClr val="tx1"/>
                </a:solidFill>
                <a:latin typeface="Fira Sans Light"/>
                <a:cs typeface="Fira Sans Light"/>
              </a:rPr>
              <a:t>experience</a:t>
            </a:r>
            <a:endParaRPr sz="1050">
              <a:solidFill>
                <a:schemeClr val="tx1"/>
              </a:solidFill>
              <a:latin typeface="Fira Sans Light"/>
              <a:cs typeface="Fira Sans Light"/>
            </a:endParaRPr>
          </a:p>
        </p:txBody>
      </p:sp>
      <p:sp>
        <p:nvSpPr>
          <p:cNvPr id="13" name="object 13"/>
          <p:cNvSpPr txBox="1"/>
          <p:nvPr/>
        </p:nvSpPr>
        <p:spPr>
          <a:xfrm>
            <a:off x="2215581" y="5598139"/>
            <a:ext cx="1843405" cy="833755"/>
          </a:xfrm>
          <a:prstGeom prst="rect">
            <a:avLst/>
          </a:prstGeom>
        </p:spPr>
        <p:txBody>
          <a:bodyPr vert="horz" wrap="square" lIns="0" tIns="40005" rIns="0" bIns="0" rtlCol="0">
            <a:spAutoFit/>
          </a:bodyPr>
          <a:lstStyle/>
          <a:p>
            <a:pPr marL="50165" algn="ctr">
              <a:lnSpc>
                <a:spcPct val="100000"/>
              </a:lnSpc>
              <a:spcBef>
                <a:spcPts val="315"/>
              </a:spcBef>
            </a:pPr>
            <a:r>
              <a:rPr sz="1400" b="1">
                <a:solidFill>
                  <a:srgbClr val="0078C7"/>
                </a:solidFill>
                <a:latin typeface="Fira Sans ExtraBold"/>
                <a:cs typeface="Fira Sans ExtraBold"/>
              </a:rPr>
              <a:t>Andy</a:t>
            </a:r>
            <a:r>
              <a:rPr sz="1400" b="1" spc="-5">
                <a:solidFill>
                  <a:srgbClr val="0078C7"/>
                </a:solidFill>
                <a:latin typeface="Fira Sans ExtraBold"/>
                <a:cs typeface="Fira Sans ExtraBold"/>
              </a:rPr>
              <a:t> </a:t>
            </a:r>
            <a:r>
              <a:rPr sz="1400" b="1" spc="-10">
                <a:solidFill>
                  <a:srgbClr val="0078C7"/>
                </a:solidFill>
                <a:latin typeface="Fira Sans ExtraBold"/>
                <a:cs typeface="Fira Sans ExtraBold"/>
              </a:rPr>
              <a:t>Swindall</a:t>
            </a:r>
            <a:endParaRPr sz="1400">
              <a:latin typeface="Fira Sans ExtraBold"/>
              <a:cs typeface="Fira Sans ExtraBold"/>
            </a:endParaRPr>
          </a:p>
          <a:p>
            <a:pPr marL="49530" algn="ctr">
              <a:lnSpc>
                <a:spcPct val="100000"/>
              </a:lnSpc>
              <a:spcBef>
                <a:spcPts val="175"/>
              </a:spcBef>
            </a:pPr>
            <a:r>
              <a:rPr sz="1100" b="1">
                <a:solidFill>
                  <a:srgbClr val="1E418B"/>
                </a:solidFill>
                <a:latin typeface="Fira Sans ExtraBold"/>
                <a:cs typeface="Fira Sans ExtraBold"/>
              </a:rPr>
              <a:t>Chief</a:t>
            </a:r>
            <a:r>
              <a:rPr sz="1100" b="1" spc="-30">
                <a:solidFill>
                  <a:srgbClr val="1E418B"/>
                </a:solidFill>
                <a:latin typeface="Fira Sans ExtraBold"/>
                <a:cs typeface="Fira Sans ExtraBold"/>
              </a:rPr>
              <a:t> </a:t>
            </a:r>
            <a:r>
              <a:rPr sz="1100" b="1">
                <a:solidFill>
                  <a:srgbClr val="1E418B"/>
                </a:solidFill>
                <a:latin typeface="Fira Sans ExtraBold"/>
                <a:cs typeface="Fira Sans ExtraBold"/>
              </a:rPr>
              <a:t>Personal</a:t>
            </a:r>
            <a:r>
              <a:rPr sz="1100" b="1" spc="-50">
                <a:solidFill>
                  <a:srgbClr val="1E418B"/>
                </a:solidFill>
                <a:latin typeface="Fira Sans ExtraBold"/>
                <a:cs typeface="Fira Sans ExtraBold"/>
              </a:rPr>
              <a:t> </a:t>
            </a:r>
            <a:r>
              <a:rPr sz="1100" b="1">
                <a:solidFill>
                  <a:srgbClr val="1E418B"/>
                </a:solidFill>
                <a:latin typeface="Fira Sans ExtraBold"/>
                <a:cs typeface="Fira Sans ExtraBold"/>
              </a:rPr>
              <a:t>Lines</a:t>
            </a:r>
            <a:r>
              <a:rPr sz="1100" b="1" spc="-25">
                <a:solidFill>
                  <a:srgbClr val="1E418B"/>
                </a:solidFill>
                <a:latin typeface="Fira Sans ExtraBold"/>
                <a:cs typeface="Fira Sans ExtraBold"/>
              </a:rPr>
              <a:t> </a:t>
            </a:r>
            <a:r>
              <a:rPr sz="1100" b="1" spc="-10">
                <a:solidFill>
                  <a:srgbClr val="1E418B"/>
                </a:solidFill>
                <a:latin typeface="Fira Sans ExtraBold"/>
                <a:cs typeface="Fira Sans ExtraBold"/>
              </a:rPr>
              <a:t>Officer</a:t>
            </a:r>
            <a:endParaRPr sz="1100">
              <a:latin typeface="Fira Sans ExtraBold"/>
              <a:cs typeface="Fira Sans ExtraBold"/>
            </a:endParaRPr>
          </a:p>
          <a:p>
            <a:pPr marR="38100" algn="ctr">
              <a:lnSpc>
                <a:spcPts val="1200"/>
              </a:lnSpc>
              <a:spcBef>
                <a:spcPts val="570"/>
              </a:spcBef>
            </a:pPr>
            <a:r>
              <a:rPr sz="1050" b="0">
                <a:solidFill>
                  <a:schemeClr val="tx1"/>
                </a:solidFill>
                <a:latin typeface="Fira Sans Light"/>
                <a:cs typeface="Fira Sans Light"/>
              </a:rPr>
              <a:t>With</a:t>
            </a:r>
            <a:r>
              <a:rPr sz="1050" b="0" spc="-20">
                <a:solidFill>
                  <a:schemeClr val="tx1"/>
                </a:solidFill>
                <a:latin typeface="Fira Sans Light"/>
                <a:cs typeface="Fira Sans Light"/>
              </a:rPr>
              <a:t> </a:t>
            </a:r>
            <a:r>
              <a:rPr sz="1050" b="0">
                <a:solidFill>
                  <a:schemeClr val="tx1"/>
                </a:solidFill>
                <a:latin typeface="Fira Sans Light"/>
                <a:cs typeface="Fira Sans Light"/>
              </a:rPr>
              <a:t>DUAL</a:t>
            </a:r>
            <a:r>
              <a:rPr sz="1050" b="0" spc="-35">
                <a:solidFill>
                  <a:schemeClr val="tx1"/>
                </a:solidFill>
                <a:latin typeface="Fira Sans Light"/>
                <a:cs typeface="Fira Sans Light"/>
              </a:rPr>
              <a:t> </a:t>
            </a:r>
            <a:r>
              <a:rPr sz="1050" b="0">
                <a:solidFill>
                  <a:schemeClr val="tx1"/>
                </a:solidFill>
                <a:latin typeface="Fira Sans Light"/>
                <a:cs typeface="Fira Sans Light"/>
              </a:rPr>
              <a:t>since</a:t>
            </a:r>
            <a:r>
              <a:rPr sz="1050" b="0" spc="-30">
                <a:solidFill>
                  <a:schemeClr val="tx1"/>
                </a:solidFill>
                <a:latin typeface="Fira Sans Light"/>
                <a:cs typeface="Fira Sans Light"/>
              </a:rPr>
              <a:t> </a:t>
            </a:r>
            <a:r>
              <a:rPr sz="1050" b="0" spc="-20">
                <a:solidFill>
                  <a:schemeClr val="tx1"/>
                </a:solidFill>
                <a:latin typeface="Fira Sans Light"/>
                <a:cs typeface="Fira Sans Light"/>
              </a:rPr>
              <a:t>2021</a:t>
            </a:r>
            <a:endParaRPr sz="1050">
              <a:solidFill>
                <a:schemeClr val="tx1"/>
              </a:solidFill>
              <a:latin typeface="Fira Sans Light"/>
              <a:cs typeface="Fira Sans Light"/>
            </a:endParaRPr>
          </a:p>
          <a:p>
            <a:pPr marR="40005" algn="ctr">
              <a:lnSpc>
                <a:spcPts val="1200"/>
              </a:lnSpc>
            </a:pPr>
            <a:r>
              <a:rPr sz="1050" b="0">
                <a:solidFill>
                  <a:schemeClr val="tx1"/>
                </a:solidFill>
                <a:latin typeface="Fira Sans Light"/>
                <a:cs typeface="Fira Sans Light"/>
              </a:rPr>
              <a:t>30+</a:t>
            </a:r>
            <a:r>
              <a:rPr sz="1050" b="0" spc="-30">
                <a:solidFill>
                  <a:schemeClr val="tx1"/>
                </a:solidFill>
                <a:latin typeface="Fira Sans Light"/>
                <a:cs typeface="Fira Sans Light"/>
              </a:rPr>
              <a:t> </a:t>
            </a:r>
            <a:r>
              <a:rPr sz="1050" b="0">
                <a:solidFill>
                  <a:schemeClr val="tx1"/>
                </a:solidFill>
                <a:latin typeface="Fira Sans Light"/>
                <a:cs typeface="Fira Sans Light"/>
              </a:rPr>
              <a:t>years</a:t>
            </a:r>
            <a:r>
              <a:rPr sz="1050" b="0" spc="-25">
                <a:solidFill>
                  <a:schemeClr val="tx1"/>
                </a:solidFill>
                <a:latin typeface="Fira Sans Light"/>
                <a:cs typeface="Fira Sans Light"/>
              </a:rPr>
              <a:t> </a:t>
            </a:r>
            <a:r>
              <a:rPr sz="1050" b="0">
                <a:solidFill>
                  <a:schemeClr val="tx1"/>
                </a:solidFill>
                <a:latin typeface="Fira Sans Light"/>
                <a:cs typeface="Fira Sans Light"/>
              </a:rPr>
              <a:t>industry</a:t>
            </a:r>
            <a:r>
              <a:rPr sz="1050" b="0" spc="-40">
                <a:solidFill>
                  <a:schemeClr val="tx1"/>
                </a:solidFill>
                <a:latin typeface="Fira Sans Light"/>
                <a:cs typeface="Fira Sans Light"/>
              </a:rPr>
              <a:t> </a:t>
            </a:r>
            <a:r>
              <a:rPr sz="1050" b="0" spc="-10">
                <a:solidFill>
                  <a:schemeClr val="tx1"/>
                </a:solidFill>
                <a:latin typeface="Fira Sans Light"/>
                <a:cs typeface="Fira Sans Light"/>
              </a:rPr>
              <a:t>experience</a:t>
            </a:r>
            <a:endParaRPr sz="1050">
              <a:solidFill>
                <a:schemeClr val="tx1"/>
              </a:solidFill>
              <a:latin typeface="Fira Sans Light"/>
              <a:cs typeface="Fira Sans Light"/>
            </a:endParaRPr>
          </a:p>
        </p:txBody>
      </p:sp>
      <p:sp>
        <p:nvSpPr>
          <p:cNvPr id="21" name="object 21"/>
          <p:cNvSpPr txBox="1"/>
          <p:nvPr/>
        </p:nvSpPr>
        <p:spPr>
          <a:xfrm>
            <a:off x="755395" y="6557264"/>
            <a:ext cx="2409825" cy="177800"/>
          </a:xfrm>
          <a:prstGeom prst="rect">
            <a:avLst/>
          </a:prstGeom>
        </p:spPr>
        <p:txBody>
          <a:bodyPr vert="horz" wrap="square" lIns="0" tIns="12065" rIns="0" bIns="0" rtlCol="0">
            <a:spAutoFit/>
          </a:bodyPr>
          <a:lstStyle/>
          <a:p>
            <a:pPr marL="12700">
              <a:lnSpc>
                <a:spcPct val="100000"/>
              </a:lnSpc>
              <a:spcBef>
                <a:spcPts val="95"/>
              </a:spcBef>
            </a:pPr>
            <a:r>
              <a:rPr sz="1000">
                <a:latin typeface="Calibri"/>
                <a:cs typeface="Calibri"/>
              </a:rPr>
              <a:t>DUAL</a:t>
            </a:r>
            <a:r>
              <a:rPr sz="1000" spc="-35">
                <a:latin typeface="Calibri"/>
                <a:cs typeface="Calibri"/>
              </a:rPr>
              <a:t> </a:t>
            </a:r>
            <a:r>
              <a:rPr sz="1000">
                <a:latin typeface="Calibri"/>
                <a:cs typeface="Calibri"/>
              </a:rPr>
              <a:t>North</a:t>
            </a:r>
            <a:r>
              <a:rPr sz="1000" spc="-30">
                <a:latin typeface="Calibri"/>
                <a:cs typeface="Calibri"/>
              </a:rPr>
              <a:t> </a:t>
            </a:r>
            <a:r>
              <a:rPr sz="1000">
                <a:latin typeface="Calibri"/>
                <a:cs typeface="Calibri"/>
              </a:rPr>
              <a:t>America,</a:t>
            </a:r>
            <a:r>
              <a:rPr sz="1000" spc="-20">
                <a:latin typeface="Calibri"/>
                <a:cs typeface="Calibri"/>
              </a:rPr>
              <a:t> </a:t>
            </a:r>
            <a:r>
              <a:rPr sz="1000">
                <a:latin typeface="Calibri"/>
                <a:cs typeface="Calibri"/>
              </a:rPr>
              <a:t>Inc.</a:t>
            </a:r>
            <a:r>
              <a:rPr sz="1000" spc="-45">
                <a:latin typeface="Calibri"/>
                <a:cs typeface="Calibri"/>
              </a:rPr>
              <a:t> </a:t>
            </a:r>
            <a:r>
              <a:rPr sz="1000">
                <a:latin typeface="Calibri"/>
                <a:cs typeface="Calibri"/>
              </a:rPr>
              <a:t>confidential</a:t>
            </a:r>
            <a:r>
              <a:rPr sz="1000" spc="-50">
                <a:latin typeface="Calibri"/>
                <a:cs typeface="Calibri"/>
              </a:rPr>
              <a:t> </a:t>
            </a:r>
            <a:r>
              <a:rPr sz="1000" spc="-10">
                <a:latin typeface="Calibri"/>
                <a:cs typeface="Calibri"/>
              </a:rPr>
              <a:t>content</a:t>
            </a:r>
            <a:endParaRPr sz="1000">
              <a:latin typeface="Calibri"/>
              <a:cs typeface="Calibri"/>
            </a:endParaRPr>
          </a:p>
        </p:txBody>
      </p:sp>
      <p:sp>
        <p:nvSpPr>
          <p:cNvPr id="9" name="object 9"/>
          <p:cNvSpPr txBox="1"/>
          <p:nvPr/>
        </p:nvSpPr>
        <p:spPr>
          <a:xfrm>
            <a:off x="5123572" y="5591154"/>
            <a:ext cx="1786255" cy="840740"/>
          </a:xfrm>
          <a:prstGeom prst="rect">
            <a:avLst/>
          </a:prstGeom>
        </p:spPr>
        <p:txBody>
          <a:bodyPr vert="horz" wrap="square" lIns="0" tIns="41910" rIns="0" bIns="0" rtlCol="0">
            <a:spAutoFit/>
          </a:bodyPr>
          <a:lstStyle/>
          <a:p>
            <a:pPr marL="1270" algn="ctr">
              <a:lnSpc>
                <a:spcPct val="100000"/>
              </a:lnSpc>
              <a:spcBef>
                <a:spcPts val="330"/>
              </a:spcBef>
            </a:pPr>
            <a:r>
              <a:rPr lang="en-US" sz="1400" b="1">
                <a:solidFill>
                  <a:srgbClr val="0078C7"/>
                </a:solidFill>
                <a:latin typeface="Fira Sans ExtraBold"/>
                <a:cs typeface="Fira Sans ExtraBold"/>
              </a:rPr>
              <a:t>Luke Wolmer</a:t>
            </a:r>
            <a:endParaRPr sz="1400">
              <a:latin typeface="Fira Sans ExtraBold"/>
              <a:cs typeface="Fira Sans ExtraBold"/>
            </a:endParaRPr>
          </a:p>
          <a:p>
            <a:pPr marL="1905" algn="ctr">
              <a:lnSpc>
                <a:spcPct val="100000"/>
              </a:lnSpc>
              <a:spcBef>
                <a:spcPts val="185"/>
              </a:spcBef>
            </a:pPr>
            <a:r>
              <a:rPr sz="1100" b="1">
                <a:solidFill>
                  <a:srgbClr val="1E418B"/>
                </a:solidFill>
                <a:latin typeface="Fira Sans ExtraBold"/>
                <a:cs typeface="Fira Sans ExtraBold"/>
              </a:rPr>
              <a:t>Chief</a:t>
            </a:r>
            <a:r>
              <a:rPr sz="1100" b="1" spc="-35">
                <a:solidFill>
                  <a:srgbClr val="1E418B"/>
                </a:solidFill>
                <a:latin typeface="Fira Sans ExtraBold"/>
                <a:cs typeface="Fira Sans ExtraBold"/>
              </a:rPr>
              <a:t> </a:t>
            </a:r>
            <a:r>
              <a:rPr lang="en-US" sz="1100" b="1">
                <a:solidFill>
                  <a:srgbClr val="1E418B"/>
                </a:solidFill>
                <a:latin typeface="Fira Sans ExtraBold"/>
                <a:cs typeface="Fira Sans ExtraBold"/>
              </a:rPr>
              <a:t>Actuary</a:t>
            </a:r>
            <a:endParaRPr sz="1100">
              <a:latin typeface="Fira Sans ExtraBold"/>
              <a:cs typeface="Fira Sans ExtraBold"/>
            </a:endParaRPr>
          </a:p>
          <a:p>
            <a:pPr marL="1270" algn="ctr">
              <a:lnSpc>
                <a:spcPts val="1200"/>
              </a:lnSpc>
              <a:spcBef>
                <a:spcPts val="600"/>
              </a:spcBef>
            </a:pPr>
            <a:r>
              <a:rPr sz="1050" b="0">
                <a:solidFill>
                  <a:schemeClr val="tx1"/>
                </a:solidFill>
                <a:latin typeface="Fira Sans Light"/>
                <a:cs typeface="Fira Sans Light"/>
              </a:rPr>
              <a:t>With</a:t>
            </a:r>
            <a:r>
              <a:rPr sz="1050" b="0" spc="-20">
                <a:solidFill>
                  <a:schemeClr val="tx1"/>
                </a:solidFill>
                <a:latin typeface="Fira Sans Light"/>
                <a:cs typeface="Fira Sans Light"/>
              </a:rPr>
              <a:t> </a:t>
            </a:r>
            <a:r>
              <a:rPr sz="1050" b="0">
                <a:solidFill>
                  <a:schemeClr val="tx1"/>
                </a:solidFill>
                <a:latin typeface="Fira Sans Light"/>
                <a:cs typeface="Fira Sans Light"/>
              </a:rPr>
              <a:t>DUAL</a:t>
            </a:r>
            <a:r>
              <a:rPr sz="1050" b="0" spc="-35">
                <a:solidFill>
                  <a:schemeClr val="tx1"/>
                </a:solidFill>
                <a:latin typeface="Fira Sans Light"/>
                <a:cs typeface="Fira Sans Light"/>
              </a:rPr>
              <a:t> </a:t>
            </a:r>
            <a:r>
              <a:rPr sz="1050" b="0">
                <a:solidFill>
                  <a:schemeClr val="tx1"/>
                </a:solidFill>
                <a:latin typeface="Fira Sans Light"/>
                <a:cs typeface="Fira Sans Light"/>
              </a:rPr>
              <a:t>since</a:t>
            </a:r>
            <a:r>
              <a:rPr sz="1050" b="0" spc="-30">
                <a:solidFill>
                  <a:schemeClr val="tx1"/>
                </a:solidFill>
                <a:latin typeface="Fira Sans Light"/>
                <a:cs typeface="Fira Sans Light"/>
              </a:rPr>
              <a:t> </a:t>
            </a:r>
            <a:r>
              <a:rPr sz="1050" b="0" spc="-20">
                <a:solidFill>
                  <a:schemeClr val="tx1"/>
                </a:solidFill>
                <a:latin typeface="Fira Sans Light"/>
                <a:cs typeface="Fira Sans Light"/>
              </a:rPr>
              <a:t>2022</a:t>
            </a:r>
            <a:endParaRPr sz="1050">
              <a:solidFill>
                <a:schemeClr val="tx1"/>
              </a:solidFill>
              <a:latin typeface="Fira Sans Light"/>
              <a:cs typeface="Fira Sans Light"/>
            </a:endParaRPr>
          </a:p>
          <a:p>
            <a:pPr algn="ctr">
              <a:lnSpc>
                <a:spcPts val="1200"/>
              </a:lnSpc>
            </a:pPr>
            <a:r>
              <a:rPr lang="en-US" sz="1050">
                <a:solidFill>
                  <a:schemeClr val="tx1"/>
                </a:solidFill>
                <a:latin typeface="Fira Sans Light"/>
                <a:cs typeface="Fira Sans Light"/>
              </a:rPr>
              <a:t>10</a:t>
            </a:r>
            <a:r>
              <a:rPr sz="1050" b="0">
                <a:solidFill>
                  <a:schemeClr val="tx1"/>
                </a:solidFill>
                <a:latin typeface="Fira Sans Light"/>
                <a:cs typeface="Fira Sans Light"/>
              </a:rPr>
              <a:t>+</a:t>
            </a:r>
            <a:r>
              <a:rPr sz="1050" b="0" spc="-25">
                <a:solidFill>
                  <a:schemeClr val="tx1"/>
                </a:solidFill>
                <a:latin typeface="Fira Sans Light"/>
                <a:cs typeface="Fira Sans Light"/>
              </a:rPr>
              <a:t> </a:t>
            </a:r>
            <a:r>
              <a:rPr sz="1050" b="0">
                <a:solidFill>
                  <a:schemeClr val="tx1"/>
                </a:solidFill>
                <a:latin typeface="Fira Sans Light"/>
                <a:cs typeface="Fira Sans Light"/>
              </a:rPr>
              <a:t>years</a:t>
            </a:r>
            <a:r>
              <a:rPr sz="1050" b="0" spc="-30">
                <a:solidFill>
                  <a:schemeClr val="tx1"/>
                </a:solidFill>
                <a:latin typeface="Fira Sans Light"/>
                <a:cs typeface="Fira Sans Light"/>
              </a:rPr>
              <a:t> </a:t>
            </a:r>
            <a:r>
              <a:rPr sz="1050" b="0">
                <a:solidFill>
                  <a:schemeClr val="tx1"/>
                </a:solidFill>
                <a:latin typeface="Fira Sans Light"/>
                <a:cs typeface="Fira Sans Light"/>
              </a:rPr>
              <a:t>industry</a:t>
            </a:r>
            <a:r>
              <a:rPr sz="1050" b="0" spc="-15">
                <a:solidFill>
                  <a:schemeClr val="tx1"/>
                </a:solidFill>
                <a:latin typeface="Fira Sans Light"/>
                <a:cs typeface="Fira Sans Light"/>
              </a:rPr>
              <a:t> </a:t>
            </a:r>
            <a:r>
              <a:rPr sz="1050" b="0" spc="-10">
                <a:solidFill>
                  <a:schemeClr val="tx1"/>
                </a:solidFill>
                <a:latin typeface="Fira Sans Light"/>
                <a:cs typeface="Fira Sans Light"/>
              </a:rPr>
              <a:t>experience</a:t>
            </a:r>
            <a:endParaRPr sz="1050">
              <a:solidFill>
                <a:schemeClr val="tx1"/>
              </a:solidFill>
              <a:latin typeface="Fira Sans Light"/>
              <a:cs typeface="Fira Sans Light"/>
            </a:endParaRPr>
          </a:p>
        </p:txBody>
      </p:sp>
      <p:pic>
        <p:nvPicPr>
          <p:cNvPr id="3" name="Picture 2" descr="A blue square with white letters&#10;&#10;Description automatically generated">
            <a:hlinkClick r:id="rId2"/>
            <a:extLst>
              <a:ext uri="{FF2B5EF4-FFF2-40B4-BE49-F238E27FC236}">
                <a16:creationId xmlns:a16="http://schemas.microsoft.com/office/drawing/2014/main" id="{B7BB4A2A-E2DD-A049-84A4-A9B2C433C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509" y="2457538"/>
            <a:ext cx="357520" cy="357520"/>
          </a:xfrm>
          <a:prstGeom prst="rect">
            <a:avLst/>
          </a:prstGeom>
        </p:spPr>
      </p:pic>
      <p:pic>
        <p:nvPicPr>
          <p:cNvPr id="10" name="Picture 9" descr="A blue square with white letters&#10;&#10;Description automatically generated">
            <a:hlinkClick r:id="rId4"/>
            <a:extLst>
              <a:ext uri="{FF2B5EF4-FFF2-40B4-BE49-F238E27FC236}">
                <a16:creationId xmlns:a16="http://schemas.microsoft.com/office/drawing/2014/main" id="{A380B0D8-7D42-2F39-20E8-7947FF8B0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284" y="2457538"/>
            <a:ext cx="357520" cy="357520"/>
          </a:xfrm>
          <a:prstGeom prst="rect">
            <a:avLst/>
          </a:prstGeom>
        </p:spPr>
      </p:pic>
      <p:pic>
        <p:nvPicPr>
          <p:cNvPr id="18" name="Picture 17" descr="A blue square with white letters&#10;&#10;Description automatically generated">
            <a:hlinkClick r:id="rId5"/>
            <a:extLst>
              <a:ext uri="{FF2B5EF4-FFF2-40B4-BE49-F238E27FC236}">
                <a16:creationId xmlns:a16="http://schemas.microsoft.com/office/drawing/2014/main" id="{B0A328FC-6DF7-1241-FC30-3E19F39EF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9381" y="2457538"/>
            <a:ext cx="357520" cy="357520"/>
          </a:xfrm>
          <a:prstGeom prst="rect">
            <a:avLst/>
          </a:prstGeom>
        </p:spPr>
      </p:pic>
      <p:pic>
        <p:nvPicPr>
          <p:cNvPr id="19" name="Picture 18" descr="A blue square with white letters&#10;&#10;Description automatically generated">
            <a:hlinkClick r:id="rId6"/>
            <a:extLst>
              <a:ext uri="{FF2B5EF4-FFF2-40B4-BE49-F238E27FC236}">
                <a16:creationId xmlns:a16="http://schemas.microsoft.com/office/drawing/2014/main" id="{39D53671-FE1F-2E40-8021-5D2CDC05B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109" y="5176378"/>
            <a:ext cx="357520" cy="357520"/>
          </a:xfrm>
          <a:prstGeom prst="rect">
            <a:avLst/>
          </a:prstGeom>
        </p:spPr>
      </p:pic>
      <p:pic>
        <p:nvPicPr>
          <p:cNvPr id="1025" name="Picture 1024" descr="A blue square with white letters&#10;&#10;Description automatically generated">
            <a:hlinkClick r:id="rId7"/>
            <a:extLst>
              <a:ext uri="{FF2B5EF4-FFF2-40B4-BE49-F238E27FC236}">
                <a16:creationId xmlns:a16="http://schemas.microsoft.com/office/drawing/2014/main" id="{E97CF374-6206-4B3D-B931-A145F489A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9381" y="5180812"/>
            <a:ext cx="357520" cy="357520"/>
          </a:xfrm>
          <a:prstGeom prst="rect">
            <a:avLst/>
          </a:prstGeom>
        </p:spPr>
      </p:pic>
      <p:pic>
        <p:nvPicPr>
          <p:cNvPr id="1026" name="Picture 1025" descr="A blue square with white letters&#10;&#10;Description automatically generated">
            <a:hlinkClick r:id="rId8"/>
            <a:extLst>
              <a:ext uri="{FF2B5EF4-FFF2-40B4-BE49-F238E27FC236}">
                <a16:creationId xmlns:a16="http://schemas.microsoft.com/office/drawing/2014/main" id="{A9EE2244-B2F1-45D9-FC78-08A18E883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284" y="5180812"/>
            <a:ext cx="357520" cy="357520"/>
          </a:xfrm>
          <a:prstGeom prst="rect">
            <a:avLst/>
          </a:prstGeom>
        </p:spPr>
      </p:pic>
      <p:grpSp>
        <p:nvGrpSpPr>
          <p:cNvPr id="7" name="Group 6">
            <a:extLst>
              <a:ext uri="{FF2B5EF4-FFF2-40B4-BE49-F238E27FC236}">
                <a16:creationId xmlns:a16="http://schemas.microsoft.com/office/drawing/2014/main" id="{5954F45C-E486-E01A-5536-51C99A6EE815}"/>
              </a:ext>
            </a:extLst>
          </p:cNvPr>
          <p:cNvGrpSpPr/>
          <p:nvPr/>
        </p:nvGrpSpPr>
        <p:grpSpPr>
          <a:xfrm>
            <a:off x="5332135" y="3709532"/>
            <a:ext cx="1408176" cy="1828800"/>
            <a:chOff x="8821661" y="1007330"/>
            <a:chExt cx="1408176" cy="1828800"/>
          </a:xfrm>
        </p:grpSpPr>
        <p:sp>
          <p:nvSpPr>
            <p:cNvPr id="26" name="Rectangle 25">
              <a:extLst>
                <a:ext uri="{FF2B5EF4-FFF2-40B4-BE49-F238E27FC236}">
                  <a16:creationId xmlns:a16="http://schemas.microsoft.com/office/drawing/2014/main" id="{D6CBF3D5-647C-FB63-DA64-83EBED6F6035}"/>
                </a:ext>
              </a:extLst>
            </p:cNvPr>
            <p:cNvSpPr/>
            <p:nvPr/>
          </p:nvSpPr>
          <p:spPr>
            <a:xfrm>
              <a:off x="8821661" y="2482048"/>
              <a:ext cx="1408176" cy="354082"/>
            </a:xfrm>
            <a:prstGeom prst="rect">
              <a:avLst/>
            </a:prstGeom>
            <a:solidFill>
              <a:srgbClr val="1E41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2">
              <a:extLst>
                <a:ext uri="{FF2B5EF4-FFF2-40B4-BE49-F238E27FC236}">
                  <a16:creationId xmlns:a16="http://schemas.microsoft.com/office/drawing/2014/main" id="{31FDE665-3902-BB33-08A5-714804D99179}"/>
                </a:ext>
              </a:extLst>
            </p:cNvPr>
            <p:cNvSpPr/>
            <p:nvPr/>
          </p:nvSpPr>
          <p:spPr>
            <a:xfrm>
              <a:off x="8821661" y="1380584"/>
              <a:ext cx="1408176" cy="1455546"/>
            </a:xfrm>
            <a:prstGeom prst="roundRect">
              <a:avLst/>
            </a:prstGeom>
            <a:solidFill>
              <a:srgbClr val="1E41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descr="DUAL Makes Two Key Hires in North America with Chief Risk Officer and  Actuarial Lead">
              <a:extLst>
                <a:ext uri="{FF2B5EF4-FFF2-40B4-BE49-F238E27FC236}">
                  <a16:creationId xmlns:a16="http://schemas.microsoft.com/office/drawing/2014/main" id="{5908A4F6-A713-FE5C-C61B-C811F4DA70E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509" t="7410" r="15905"/>
            <a:stretch/>
          </p:blipFill>
          <p:spPr bwMode="auto">
            <a:xfrm>
              <a:off x="8828659" y="1007330"/>
              <a:ext cx="1394181"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453D1D6B-AC72-A464-C1F6-45D82D5A6416}"/>
              </a:ext>
            </a:extLst>
          </p:cNvPr>
          <p:cNvGrpSpPr/>
          <p:nvPr/>
        </p:nvGrpSpPr>
        <p:grpSpPr>
          <a:xfrm>
            <a:off x="8160183" y="3709532"/>
            <a:ext cx="1408225" cy="1828800"/>
            <a:chOff x="10536538" y="1007330"/>
            <a:chExt cx="1408225" cy="1828800"/>
          </a:xfrm>
        </p:grpSpPr>
        <p:sp>
          <p:nvSpPr>
            <p:cNvPr id="38" name="Rectangle: Top Corners Rounded 37">
              <a:extLst>
                <a:ext uri="{FF2B5EF4-FFF2-40B4-BE49-F238E27FC236}">
                  <a16:creationId xmlns:a16="http://schemas.microsoft.com/office/drawing/2014/main" id="{62888FCA-4323-F706-746F-22946C254D04}"/>
                </a:ext>
              </a:extLst>
            </p:cNvPr>
            <p:cNvSpPr/>
            <p:nvPr/>
          </p:nvSpPr>
          <p:spPr>
            <a:xfrm>
              <a:off x="10536538" y="1373070"/>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39" name="Picture 2">
              <a:extLst>
                <a:ext uri="{FF2B5EF4-FFF2-40B4-BE49-F238E27FC236}">
                  <a16:creationId xmlns:a16="http://schemas.microsoft.com/office/drawing/2014/main" id="{81EC7360-C529-2DED-A9E9-0309F7CD76D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36" t="7402" r="6136" b="3549"/>
            <a:stretch/>
          </p:blipFill>
          <p:spPr bwMode="auto">
            <a:xfrm>
              <a:off x="10544968" y="1007330"/>
              <a:ext cx="1391365"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7DA6EDDF-7683-3458-2333-B826A60BC8B3}"/>
              </a:ext>
            </a:extLst>
          </p:cNvPr>
          <p:cNvGrpSpPr/>
          <p:nvPr/>
        </p:nvGrpSpPr>
        <p:grpSpPr>
          <a:xfrm>
            <a:off x="2534047" y="986258"/>
            <a:ext cx="1408225" cy="1828800"/>
            <a:chOff x="252600" y="1007330"/>
            <a:chExt cx="1408225" cy="1828800"/>
          </a:xfrm>
        </p:grpSpPr>
        <p:sp>
          <p:nvSpPr>
            <p:cNvPr id="41" name="Rectangle: Top Corners Rounded 40">
              <a:extLst>
                <a:ext uri="{FF2B5EF4-FFF2-40B4-BE49-F238E27FC236}">
                  <a16:creationId xmlns:a16="http://schemas.microsoft.com/office/drawing/2014/main" id="{82A37466-C5EA-699C-27A2-3A407B7459B2}"/>
                </a:ext>
              </a:extLst>
            </p:cNvPr>
            <p:cNvSpPr/>
            <p:nvPr/>
          </p:nvSpPr>
          <p:spPr>
            <a:xfrm>
              <a:off x="252600"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42" name="Picture 41" descr="A person in a suit smiling&#10;&#10;Description automatically generated">
              <a:extLst>
                <a:ext uri="{FF2B5EF4-FFF2-40B4-BE49-F238E27FC236}">
                  <a16:creationId xmlns:a16="http://schemas.microsoft.com/office/drawing/2014/main" id="{185FAABA-D5CF-D80D-8241-96B8EC199B3B}"/>
                </a:ext>
              </a:extLst>
            </p:cNvPr>
            <p:cNvPicPr>
              <a:picLocks noChangeAspect="1"/>
            </p:cNvPicPr>
            <p:nvPr/>
          </p:nvPicPr>
          <p:blipFill rotWithShape="1">
            <a:blip r:embed="rId11">
              <a:extLst>
                <a:ext uri="{28A0092B-C50C-407E-A947-70E740481C1C}">
                  <a14:useLocalDpi xmlns:a14="http://schemas.microsoft.com/office/drawing/2010/main" val="0"/>
                </a:ext>
              </a:extLst>
            </a:blip>
            <a:srcRect l="12608" t="4874" r="8779" b="16624"/>
            <a:stretch/>
          </p:blipFill>
          <p:spPr>
            <a:xfrm>
              <a:off x="258305" y="1007330"/>
              <a:ext cx="1396815" cy="1828800"/>
            </a:xfrm>
            <a:prstGeom prst="rect">
              <a:avLst/>
            </a:prstGeom>
          </p:spPr>
        </p:pic>
      </p:grpSp>
      <p:grpSp>
        <p:nvGrpSpPr>
          <p:cNvPr id="43" name="Group 42">
            <a:extLst>
              <a:ext uri="{FF2B5EF4-FFF2-40B4-BE49-F238E27FC236}">
                <a16:creationId xmlns:a16="http://schemas.microsoft.com/office/drawing/2014/main" id="{6C4415CA-E37D-3C8F-BDA0-285749EDE3B5}"/>
              </a:ext>
            </a:extLst>
          </p:cNvPr>
          <p:cNvGrpSpPr/>
          <p:nvPr/>
        </p:nvGrpSpPr>
        <p:grpSpPr>
          <a:xfrm>
            <a:off x="5318823" y="986258"/>
            <a:ext cx="1408225" cy="1828800"/>
            <a:chOff x="1960082" y="1007330"/>
            <a:chExt cx="1408225" cy="1828800"/>
          </a:xfrm>
        </p:grpSpPr>
        <p:sp>
          <p:nvSpPr>
            <p:cNvPr id="44" name="Rectangle: Top Corners Rounded 43">
              <a:extLst>
                <a:ext uri="{FF2B5EF4-FFF2-40B4-BE49-F238E27FC236}">
                  <a16:creationId xmlns:a16="http://schemas.microsoft.com/office/drawing/2014/main" id="{A8748BE4-425A-2DF8-3ED2-E60C41FA349C}"/>
                </a:ext>
              </a:extLst>
            </p:cNvPr>
            <p:cNvSpPr/>
            <p:nvPr/>
          </p:nvSpPr>
          <p:spPr>
            <a:xfrm>
              <a:off x="1960082"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45" name="Picture 44" descr="A person smiling at the camera&#10;&#10;Description automatically generated">
              <a:extLst>
                <a:ext uri="{FF2B5EF4-FFF2-40B4-BE49-F238E27FC236}">
                  <a16:creationId xmlns:a16="http://schemas.microsoft.com/office/drawing/2014/main" id="{10D1CB06-81C9-B15F-0F4C-26783A513C7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4915" b="99492" l="889" r="98889">
                          <a14:foregroundMark x1="7067" y1="68315" x2="889" y2="85593"/>
                          <a14:foregroundMark x1="889" y1="85593" x2="22889" y2="98305"/>
                          <a14:foregroundMark x1="22889" y1="98305" x2="90222" y2="92542"/>
                          <a14:foregroundMark x1="90222" y1="92542" x2="94889" y2="76610"/>
                          <a14:foregroundMark x1="94889" y1="76610" x2="90222" y2="65932"/>
                          <a14:foregroundMark x1="77691" y1="58862" x2="74000" y2="56780"/>
                          <a14:foregroundMark x1="90222" y1="65932" x2="87177" y2="64214"/>
                          <a14:foregroundMark x1="93333" y1="67627" x2="99778" y2="75254"/>
                          <a14:foregroundMark x1="99778" y1="75254" x2="98222" y2="94407"/>
                          <a14:foregroundMark x1="98222" y1="94407" x2="4000" y2="97797"/>
                          <a14:foregroundMark x1="4000" y1="97797" x2="1333" y2="88136"/>
                          <a14:foregroundMark x1="1333" y1="88136" x2="4889" y2="70508"/>
                          <a14:foregroundMark x1="4889" y1="70508" x2="16444" y2="69661"/>
                          <a14:foregroundMark x1="16444" y1="69661" x2="28889" y2="73051"/>
                          <a14:foregroundMark x1="28889" y1="73051" x2="32444" y2="86441"/>
                          <a14:foregroundMark x1="32444" y1="86441" x2="50000" y2="86780"/>
                          <a14:foregroundMark x1="50000" y1="86780" x2="67778" y2="71017"/>
                          <a14:foregroundMark x1="67778" y1="71017" x2="80222" y2="71695"/>
                          <a14:foregroundMark x1="80222" y1="71695" x2="94222" y2="66949"/>
                          <a14:foregroundMark x1="17556" y1="80000" x2="16000" y2="90847"/>
                          <a14:foregroundMark x1="16000" y1="90847" x2="18222" y2="83898"/>
                          <a14:foregroundMark x1="18222" y1="83898" x2="12889" y2="91356"/>
                          <a14:foregroundMark x1="12889" y1="91356" x2="19778" y2="79153"/>
                          <a14:foregroundMark x1="19778" y1="79153" x2="11333" y2="90000"/>
                          <a14:foregroundMark x1="11333" y1="90000" x2="21333" y2="82542"/>
                          <a14:foregroundMark x1="21333" y1="82542" x2="11333" y2="92542"/>
                          <a14:foregroundMark x1="11333" y1="92542" x2="28444" y2="87288"/>
                          <a14:foregroundMark x1="28444" y1="87288" x2="28667" y2="97797"/>
                          <a14:foregroundMark x1="28667" y1="97797" x2="50000" y2="88305"/>
                          <a14:foregroundMark x1="50000" y1="88305" x2="61778" y2="90847"/>
                          <a14:foregroundMark x1="61778" y1="90847" x2="71556" y2="88475"/>
                          <a14:foregroundMark x1="71556" y1="88475" x2="81333" y2="92373"/>
                          <a14:foregroundMark x1="81333" y1="92373" x2="93111" y2="92373"/>
                          <a14:foregroundMark x1="93111" y1="92373" x2="91111" y2="79322"/>
                          <a14:foregroundMark x1="91111" y1="79322" x2="97556" y2="87966"/>
                          <a14:foregroundMark x1="97556" y1="87966" x2="96889" y2="74746"/>
                          <a14:foregroundMark x1="96667" y1="95763" x2="73556" y2="96102"/>
                          <a14:foregroundMark x1="73556" y1="96102" x2="88000" y2="94407"/>
                          <a14:foregroundMark x1="88000" y1="94407" x2="30000" y2="92712"/>
                          <a14:foregroundMark x1="30000" y1="92712" x2="46222" y2="96441"/>
                          <a14:foregroundMark x1="46222" y1="96441" x2="14444" y2="97458"/>
                          <a14:foregroundMark x1="14444" y1="97458" x2="6667" y2="93898"/>
                          <a14:foregroundMark x1="6667" y1="93898" x2="3556" y2="73898"/>
                          <a14:foregroundMark x1="3556" y1="73898" x2="1111" y2="82542"/>
                          <a14:foregroundMark x1="1111" y1="82542" x2="2889" y2="94746"/>
                          <a14:foregroundMark x1="1778" y1="99322" x2="18889" y2="99492"/>
                          <a14:foregroundMark x1="18889" y1="99492" x2="70222" y2="96949"/>
                          <a14:foregroundMark x1="70222" y1="96949" x2="93556" y2="98475"/>
                          <a14:foregroundMark x1="93556" y1="98475" x2="13556" y2="98475"/>
                          <a14:foregroundMark x1="13556" y1="98475" x2="83111" y2="99661"/>
                          <a14:foregroundMark x1="83111" y1="99661" x2="99111" y2="97966"/>
                          <a14:foregroundMark x1="32222" y1="10508" x2="41556" y2="6271"/>
                          <a14:foregroundMark x1="41556" y1="6271" x2="53111" y2="4915"/>
                          <a14:foregroundMark x1="53111" y1="4915" x2="47333" y2="10339"/>
                          <a14:foregroundMark x1="47333" y1="10339" x2="34889" y2="11356"/>
                          <a14:foregroundMark x1="34889" y1="11356" x2="31111" y2="10508"/>
                          <a14:backgroundMark x1="6667" y1="65254" x2="16222" y2="62881"/>
                          <a14:backgroundMark x1="16222" y1="62881" x2="24444" y2="58136"/>
                          <a14:backgroundMark x1="24444" y1="58136" x2="11333" y2="64068"/>
                          <a14:backgroundMark x1="24444" y1="58136" x2="29111" y2="56102"/>
                          <a14:backgroundMark x1="78222" y1="59492" x2="86889" y2="63729"/>
                          <a14:backgroundMark x1="86889" y1="63729" x2="79111" y2="59322"/>
                          <a14:backgroundMark x1="79111" y1="59322" x2="84222" y2="62034"/>
                          <a14:backgroundMark x1="87556" y1="63898" x2="87556" y2="63898"/>
                          <a14:backgroundMark x1="87778" y1="64068" x2="87778" y2="64068"/>
                          <a14:backgroundMark x1="77333" y1="59153" x2="77333" y2="59153"/>
                          <a14:backgroundMark x1="78667" y1="59153" x2="77556" y2="58644"/>
                          <a14:backgroundMark x1="78222" y1="59322" x2="77333" y2="58305"/>
                          <a14:backgroundMark x1="32667" y1="51356" x2="34000" y2="49322"/>
                        </a14:backgroundRemoval>
                      </a14:imgEffect>
                    </a14:imgLayer>
                  </a14:imgProps>
                </a:ext>
                <a:ext uri="{28A0092B-C50C-407E-A947-70E740481C1C}">
                  <a14:useLocalDpi xmlns:a14="http://schemas.microsoft.com/office/drawing/2010/main" val="0"/>
                </a:ext>
              </a:extLst>
            </a:blip>
            <a:srcRect l="4887" t="1102" r="4383" b="8297"/>
            <a:stretch/>
          </p:blipFill>
          <p:spPr>
            <a:xfrm>
              <a:off x="1965787" y="1007330"/>
              <a:ext cx="1396814" cy="1828800"/>
            </a:xfrm>
            <a:prstGeom prst="rect">
              <a:avLst/>
            </a:prstGeom>
          </p:spPr>
        </p:pic>
      </p:grpSp>
      <p:grpSp>
        <p:nvGrpSpPr>
          <p:cNvPr id="46" name="Group 45">
            <a:extLst>
              <a:ext uri="{FF2B5EF4-FFF2-40B4-BE49-F238E27FC236}">
                <a16:creationId xmlns:a16="http://schemas.microsoft.com/office/drawing/2014/main" id="{DBE0269C-F3AA-ED68-BCBA-29F5524A6803}"/>
              </a:ext>
            </a:extLst>
          </p:cNvPr>
          <p:cNvGrpSpPr/>
          <p:nvPr/>
        </p:nvGrpSpPr>
        <p:grpSpPr>
          <a:xfrm>
            <a:off x="8160183" y="986258"/>
            <a:ext cx="1408225" cy="1828800"/>
            <a:chOff x="3683470" y="1007330"/>
            <a:chExt cx="1408225" cy="1828800"/>
          </a:xfrm>
        </p:grpSpPr>
        <p:sp>
          <p:nvSpPr>
            <p:cNvPr id="47" name="Rectangle: Top Corners Rounded 46">
              <a:extLst>
                <a:ext uri="{FF2B5EF4-FFF2-40B4-BE49-F238E27FC236}">
                  <a16:creationId xmlns:a16="http://schemas.microsoft.com/office/drawing/2014/main" id="{04DA4BB7-6416-C3D4-9A2F-FABC8A067976}"/>
                </a:ext>
              </a:extLst>
            </p:cNvPr>
            <p:cNvSpPr/>
            <p:nvPr/>
          </p:nvSpPr>
          <p:spPr>
            <a:xfrm>
              <a:off x="3683470"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48" name="Picture 47" descr="A person wearing glasses and a suit&#10;&#10;Description automatically generated">
              <a:extLst>
                <a:ext uri="{FF2B5EF4-FFF2-40B4-BE49-F238E27FC236}">
                  <a16:creationId xmlns:a16="http://schemas.microsoft.com/office/drawing/2014/main" id="{6481C50E-16C8-8C0B-381D-074B38A57301}"/>
                </a:ext>
              </a:extLst>
            </p:cNvPr>
            <p:cNvPicPr>
              <a:picLocks noChangeAspect="1"/>
            </p:cNvPicPr>
            <p:nvPr/>
          </p:nvPicPr>
          <p:blipFill rotWithShape="1">
            <a:blip r:embed="rId14">
              <a:extLst>
                <a:ext uri="{28A0092B-C50C-407E-A947-70E740481C1C}">
                  <a14:useLocalDpi xmlns:a14="http://schemas.microsoft.com/office/drawing/2010/main" val="0"/>
                </a:ext>
              </a:extLst>
            </a:blip>
            <a:srcRect l="8679" t="4631" r="16309" b="20791"/>
            <a:stretch/>
          </p:blipFill>
          <p:spPr>
            <a:xfrm>
              <a:off x="3686115" y="1007330"/>
              <a:ext cx="1402934" cy="1828800"/>
            </a:xfrm>
            <a:prstGeom prst="rect">
              <a:avLst/>
            </a:prstGeom>
          </p:spPr>
        </p:pic>
      </p:grpSp>
      <p:grpSp>
        <p:nvGrpSpPr>
          <p:cNvPr id="49" name="Group 48">
            <a:extLst>
              <a:ext uri="{FF2B5EF4-FFF2-40B4-BE49-F238E27FC236}">
                <a16:creationId xmlns:a16="http://schemas.microsoft.com/office/drawing/2014/main" id="{1C712727-4AA2-5571-8B2E-B831F33BFEF0}"/>
              </a:ext>
            </a:extLst>
          </p:cNvPr>
          <p:cNvGrpSpPr/>
          <p:nvPr/>
        </p:nvGrpSpPr>
        <p:grpSpPr>
          <a:xfrm>
            <a:off x="2433170" y="3705171"/>
            <a:ext cx="1408225" cy="1828727"/>
            <a:chOff x="5400691" y="1007403"/>
            <a:chExt cx="1408225" cy="1828727"/>
          </a:xfrm>
        </p:grpSpPr>
        <p:sp>
          <p:nvSpPr>
            <p:cNvPr id="50" name="Rectangle: Top Corners Rounded 49">
              <a:extLst>
                <a:ext uri="{FF2B5EF4-FFF2-40B4-BE49-F238E27FC236}">
                  <a16:creationId xmlns:a16="http://schemas.microsoft.com/office/drawing/2014/main" id="{BD72C4F8-FB92-597E-1EF1-BD65F526B865}"/>
                </a:ext>
              </a:extLst>
            </p:cNvPr>
            <p:cNvSpPr/>
            <p:nvPr/>
          </p:nvSpPr>
          <p:spPr>
            <a:xfrm>
              <a:off x="5400691"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51" name="Picture 50" descr="A person in a suit smiling&#10;&#10;Description automatically generated">
              <a:extLst>
                <a:ext uri="{FF2B5EF4-FFF2-40B4-BE49-F238E27FC236}">
                  <a16:creationId xmlns:a16="http://schemas.microsoft.com/office/drawing/2014/main" id="{964C3CAA-7E73-DF92-70A1-627105DEAB95}"/>
                </a:ext>
              </a:extLst>
            </p:cNvPr>
            <p:cNvPicPr>
              <a:picLocks noChangeAspect="1"/>
            </p:cNvPicPr>
            <p:nvPr/>
          </p:nvPicPr>
          <p:blipFill rotWithShape="1">
            <a:blip r:embed="rId15">
              <a:extLst>
                <a:ext uri="{28A0092B-C50C-407E-A947-70E740481C1C}">
                  <a14:useLocalDpi xmlns:a14="http://schemas.microsoft.com/office/drawing/2010/main" val="0"/>
                </a:ext>
              </a:extLst>
            </a:blip>
            <a:srcRect l="11317" t="3884" r="10763" b="18490"/>
            <a:stretch/>
          </p:blipFill>
          <p:spPr>
            <a:xfrm>
              <a:off x="5404763" y="1007403"/>
              <a:ext cx="1400080" cy="182872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8736D-89A8-70BA-ABC1-F9238EB07B44}"/>
              </a:ext>
            </a:extLst>
          </p:cNvPr>
          <p:cNvSpPr>
            <a:spLocks noGrp="1"/>
          </p:cNvSpPr>
          <p:nvPr>
            <p:ph type="title"/>
          </p:nvPr>
        </p:nvSpPr>
        <p:spPr>
          <a:xfrm>
            <a:off x="399116" y="367302"/>
            <a:ext cx="7852457" cy="438390"/>
          </a:xfrm>
        </p:spPr>
        <p:txBody>
          <a:bodyPr/>
          <a:lstStyle/>
          <a:p>
            <a:r>
              <a:rPr lang="en-US">
                <a:latin typeface="Fira Sans ExtraBold" panose="020B0903050000020004" pitchFamily="34" charset="0"/>
              </a:rPr>
              <a:t>Our Leadership</a:t>
            </a:r>
          </a:p>
        </p:txBody>
      </p:sp>
      <p:sp>
        <p:nvSpPr>
          <p:cNvPr id="55" name="Slide Number Placeholder 54">
            <a:extLst>
              <a:ext uri="{FF2B5EF4-FFF2-40B4-BE49-F238E27FC236}">
                <a16:creationId xmlns:a16="http://schemas.microsoft.com/office/drawing/2014/main" id="{68961F99-0BC7-06ED-B8D4-17ECF38EE7B9}"/>
              </a:ext>
            </a:extLst>
          </p:cNvPr>
          <p:cNvSpPr>
            <a:spLocks noGrp="1"/>
          </p:cNvSpPr>
          <p:nvPr>
            <p:ph type="sldNum" sz="quarter" idx="11"/>
          </p:nvPr>
        </p:nvSpPr>
        <p:spPr/>
        <p:txBody>
          <a:bodyPr/>
          <a:lstStyle/>
          <a:p>
            <a:fld id="{45CD7037-63ED-4C9C-B3C0-280B1476C481}" type="slidenum">
              <a:rPr lang="en-GB" noProof="0" smtClean="0"/>
              <a:pPr/>
              <a:t>7</a:t>
            </a:fld>
            <a:endParaRPr lang="en-GB" noProof="0"/>
          </a:p>
        </p:txBody>
      </p:sp>
      <p:sp>
        <p:nvSpPr>
          <p:cNvPr id="22" name="object 4">
            <a:extLst>
              <a:ext uri="{FF2B5EF4-FFF2-40B4-BE49-F238E27FC236}">
                <a16:creationId xmlns:a16="http://schemas.microsoft.com/office/drawing/2014/main" id="{7EB488FA-F8C8-D7A2-7641-7C658479D6C1}"/>
              </a:ext>
            </a:extLst>
          </p:cNvPr>
          <p:cNvSpPr txBox="1"/>
          <p:nvPr/>
        </p:nvSpPr>
        <p:spPr>
          <a:xfrm>
            <a:off x="69120" y="2904291"/>
            <a:ext cx="1795145" cy="452688"/>
          </a:xfrm>
          <a:prstGeom prst="rect">
            <a:avLst/>
          </a:prstGeom>
        </p:spPr>
        <p:txBody>
          <a:bodyPr vert="horz" wrap="square" lIns="0" tIns="41910" rIns="0" bIns="0" rtlCol="0">
            <a:spAutoFit/>
          </a:bodyPr>
          <a:lstStyle/>
          <a:p>
            <a:pPr marL="2540" algn="ctr">
              <a:lnSpc>
                <a:spcPct val="100000"/>
              </a:lnSpc>
              <a:spcBef>
                <a:spcPts val="330"/>
              </a:spcBef>
            </a:pPr>
            <a:r>
              <a:rPr sz="1400" b="1" dirty="0">
                <a:solidFill>
                  <a:srgbClr val="0078C7"/>
                </a:solidFill>
                <a:latin typeface="Fira Sans ExtraBold"/>
                <a:cs typeface="Fira Sans ExtraBold"/>
              </a:rPr>
              <a:t>John</a:t>
            </a:r>
            <a:r>
              <a:rPr sz="1400" b="1" spc="-25" dirty="0">
                <a:solidFill>
                  <a:srgbClr val="0078C7"/>
                </a:solidFill>
                <a:latin typeface="Fira Sans ExtraBold"/>
                <a:cs typeface="Fira Sans ExtraBold"/>
              </a:rPr>
              <a:t> </a:t>
            </a:r>
            <a:r>
              <a:rPr sz="1400" b="1" spc="-10" dirty="0">
                <a:solidFill>
                  <a:srgbClr val="0078C7"/>
                </a:solidFill>
                <a:latin typeface="Fira Sans ExtraBold"/>
                <a:cs typeface="Fira Sans ExtraBold"/>
              </a:rPr>
              <a:t>Johnson</a:t>
            </a:r>
            <a:endParaRPr sz="1400" dirty="0">
              <a:latin typeface="Fira Sans ExtraBold"/>
              <a:cs typeface="Fira Sans ExtraBold"/>
            </a:endParaRPr>
          </a:p>
          <a:p>
            <a:pPr algn="ctr">
              <a:lnSpc>
                <a:spcPct val="100000"/>
              </a:lnSpc>
              <a:spcBef>
                <a:spcPts val="185"/>
              </a:spcBef>
            </a:pPr>
            <a:r>
              <a:rPr sz="1100" b="1" dirty="0">
                <a:solidFill>
                  <a:srgbClr val="1E418B"/>
                </a:solidFill>
                <a:latin typeface="Fira Sans Light" panose="020B0403050000020004" pitchFamily="34" charset="0"/>
                <a:ea typeface="Fira Sans Light" panose="020B0403050000020004" pitchFamily="34" charset="0"/>
                <a:cs typeface="Fira Sans ExtraBold"/>
              </a:rPr>
              <a:t>Chief</a:t>
            </a:r>
            <a:r>
              <a:rPr sz="1100" b="1" spc="-35" dirty="0">
                <a:solidFill>
                  <a:srgbClr val="1E418B"/>
                </a:solidFill>
                <a:latin typeface="Fira Sans Light" panose="020B0403050000020004" pitchFamily="34" charset="0"/>
                <a:ea typeface="Fira Sans Light" panose="020B0403050000020004" pitchFamily="34" charset="0"/>
                <a:cs typeface="Fira Sans ExtraBold"/>
              </a:rPr>
              <a:t> </a:t>
            </a:r>
            <a:r>
              <a:rPr sz="1100" b="1" dirty="0">
                <a:solidFill>
                  <a:srgbClr val="1E418B"/>
                </a:solidFill>
                <a:latin typeface="Fira Sans Light" panose="020B0403050000020004" pitchFamily="34" charset="0"/>
                <a:ea typeface="Fira Sans Light" panose="020B0403050000020004" pitchFamily="34" charset="0"/>
                <a:cs typeface="Fira Sans ExtraBold"/>
              </a:rPr>
              <a:t>Executive</a:t>
            </a:r>
            <a:r>
              <a:rPr sz="1100" b="1" spc="-30" dirty="0">
                <a:solidFill>
                  <a:srgbClr val="1E418B"/>
                </a:solidFill>
                <a:latin typeface="Fira Sans Light" panose="020B0403050000020004" pitchFamily="34" charset="0"/>
                <a:ea typeface="Fira Sans Light" panose="020B0403050000020004" pitchFamily="34" charset="0"/>
                <a:cs typeface="Fira Sans ExtraBold"/>
              </a:rPr>
              <a:t> </a:t>
            </a:r>
            <a:r>
              <a:rPr sz="1100" b="1" spc="-10" dirty="0">
                <a:solidFill>
                  <a:srgbClr val="1E418B"/>
                </a:solidFill>
                <a:latin typeface="Fira Sans Light" panose="020B0403050000020004" pitchFamily="34" charset="0"/>
                <a:ea typeface="Fira Sans Light" panose="020B0403050000020004" pitchFamily="34" charset="0"/>
                <a:cs typeface="Fira Sans ExtraBold"/>
              </a:rPr>
              <a:t>Officer</a:t>
            </a:r>
            <a:endParaRPr lang="en-US" sz="1100" b="1" spc="-10" dirty="0">
              <a:solidFill>
                <a:srgbClr val="1E418B"/>
              </a:solidFill>
              <a:latin typeface="Fira Sans Light" panose="020B0403050000020004" pitchFamily="34" charset="0"/>
              <a:ea typeface="Fira Sans Light" panose="020B0403050000020004" pitchFamily="34" charset="0"/>
              <a:cs typeface="Fira Sans ExtraBold"/>
            </a:endParaRPr>
          </a:p>
        </p:txBody>
      </p:sp>
      <p:sp>
        <p:nvSpPr>
          <p:cNvPr id="1029" name="object 11">
            <a:extLst>
              <a:ext uri="{FF2B5EF4-FFF2-40B4-BE49-F238E27FC236}">
                <a16:creationId xmlns:a16="http://schemas.microsoft.com/office/drawing/2014/main" id="{A8BC54BC-9947-C105-CB36-BB47647F6394}"/>
              </a:ext>
            </a:extLst>
          </p:cNvPr>
          <p:cNvSpPr txBox="1"/>
          <p:nvPr/>
        </p:nvSpPr>
        <p:spPr>
          <a:xfrm>
            <a:off x="1774307" y="2904291"/>
            <a:ext cx="1795145" cy="450764"/>
          </a:xfrm>
          <a:prstGeom prst="rect">
            <a:avLst/>
          </a:prstGeom>
        </p:spPr>
        <p:txBody>
          <a:bodyPr vert="horz" wrap="square" lIns="0" tIns="40005" rIns="0" bIns="0" rtlCol="0">
            <a:spAutoFit/>
          </a:bodyPr>
          <a:lstStyle/>
          <a:p>
            <a:pPr marL="635" algn="ctr">
              <a:lnSpc>
                <a:spcPct val="100000"/>
              </a:lnSpc>
              <a:spcBef>
                <a:spcPts val="315"/>
              </a:spcBef>
            </a:pPr>
            <a:r>
              <a:rPr sz="1400" b="1" dirty="0">
                <a:solidFill>
                  <a:srgbClr val="0078C7"/>
                </a:solidFill>
                <a:latin typeface="Fira Sans ExtraBold"/>
                <a:cs typeface="Fira Sans ExtraBold"/>
              </a:rPr>
              <a:t>Connie</a:t>
            </a:r>
            <a:r>
              <a:rPr sz="1400" b="1" spc="-20" dirty="0">
                <a:solidFill>
                  <a:srgbClr val="0078C7"/>
                </a:solidFill>
                <a:latin typeface="Fira Sans ExtraBold"/>
                <a:cs typeface="Fira Sans ExtraBold"/>
              </a:rPr>
              <a:t> </a:t>
            </a:r>
            <a:r>
              <a:rPr sz="1400" b="1" spc="-10" dirty="0">
                <a:solidFill>
                  <a:srgbClr val="0078C7"/>
                </a:solidFill>
                <a:latin typeface="Fira Sans ExtraBold"/>
                <a:cs typeface="Fira Sans ExtraBold"/>
              </a:rPr>
              <a:t>Germano</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Light" panose="020B0403050000020004" pitchFamily="34" charset="0"/>
                <a:ea typeface="Fira Sans Light" panose="020B0403050000020004" pitchFamily="34" charset="0"/>
                <a:cs typeface="Fira Sans ExtraBold"/>
              </a:rPr>
              <a:t>Chief</a:t>
            </a:r>
            <a:r>
              <a:rPr sz="1100" b="1" spc="-25" dirty="0">
                <a:solidFill>
                  <a:srgbClr val="1E418B"/>
                </a:solidFill>
                <a:latin typeface="Fira Sans Light" panose="020B0403050000020004" pitchFamily="34" charset="0"/>
                <a:ea typeface="Fira Sans Light" panose="020B0403050000020004" pitchFamily="34" charset="0"/>
                <a:cs typeface="Fira Sans ExtraBold"/>
              </a:rPr>
              <a:t> </a:t>
            </a:r>
            <a:r>
              <a:rPr sz="1100" b="1" dirty="0">
                <a:solidFill>
                  <a:srgbClr val="1E418B"/>
                </a:solidFill>
                <a:latin typeface="Fira Sans Light" panose="020B0403050000020004" pitchFamily="34" charset="0"/>
                <a:ea typeface="Fira Sans Light" panose="020B0403050000020004" pitchFamily="34" charset="0"/>
                <a:cs typeface="Fira Sans ExtraBold"/>
              </a:rPr>
              <a:t>Casualty</a:t>
            </a:r>
            <a:r>
              <a:rPr sz="1100" b="1" spc="-40" dirty="0">
                <a:solidFill>
                  <a:srgbClr val="1E418B"/>
                </a:solidFill>
                <a:latin typeface="Fira Sans Light" panose="020B0403050000020004" pitchFamily="34" charset="0"/>
                <a:ea typeface="Fira Sans Light" panose="020B0403050000020004" pitchFamily="34" charset="0"/>
                <a:cs typeface="Fira Sans ExtraBold"/>
              </a:rPr>
              <a:t> </a:t>
            </a:r>
            <a:r>
              <a:rPr sz="1100" b="1" spc="-10" dirty="0">
                <a:solidFill>
                  <a:srgbClr val="1E418B"/>
                </a:solidFill>
                <a:latin typeface="Fira Sans Light" panose="020B0403050000020004" pitchFamily="34" charset="0"/>
                <a:ea typeface="Fira Sans Light" panose="020B0403050000020004" pitchFamily="34" charset="0"/>
                <a:cs typeface="Fira Sans ExtraBold"/>
              </a:rPr>
              <a:t>Officer</a:t>
            </a:r>
            <a:endParaRPr lang="en-US" sz="1100" b="1" spc="-10" dirty="0">
              <a:solidFill>
                <a:srgbClr val="1E418B"/>
              </a:solidFill>
              <a:latin typeface="Fira Sans Light" panose="020B0403050000020004" pitchFamily="34" charset="0"/>
              <a:ea typeface="Fira Sans Light" panose="020B0403050000020004" pitchFamily="34" charset="0"/>
              <a:cs typeface="Fira Sans ExtraBold"/>
            </a:endParaRPr>
          </a:p>
        </p:txBody>
      </p:sp>
      <p:sp>
        <p:nvSpPr>
          <p:cNvPr id="1030" name="object 12">
            <a:extLst>
              <a:ext uri="{FF2B5EF4-FFF2-40B4-BE49-F238E27FC236}">
                <a16:creationId xmlns:a16="http://schemas.microsoft.com/office/drawing/2014/main" id="{CF5A33CA-EB57-E05E-D044-B968E1956C03}"/>
              </a:ext>
            </a:extLst>
          </p:cNvPr>
          <p:cNvSpPr txBox="1"/>
          <p:nvPr/>
        </p:nvSpPr>
        <p:spPr>
          <a:xfrm>
            <a:off x="3487178" y="2904291"/>
            <a:ext cx="1795145" cy="450764"/>
          </a:xfrm>
          <a:prstGeom prst="rect">
            <a:avLst/>
          </a:prstGeom>
        </p:spPr>
        <p:txBody>
          <a:bodyPr vert="horz" wrap="square" lIns="0" tIns="40005" rIns="0" bIns="0" rtlCol="0">
            <a:spAutoFit/>
          </a:bodyPr>
          <a:lstStyle/>
          <a:p>
            <a:pPr marL="165735" algn="ctr">
              <a:lnSpc>
                <a:spcPct val="100000"/>
              </a:lnSpc>
              <a:spcBef>
                <a:spcPts val="315"/>
              </a:spcBef>
            </a:pPr>
            <a:r>
              <a:rPr sz="1400" b="1" dirty="0">
                <a:solidFill>
                  <a:srgbClr val="0078C7"/>
                </a:solidFill>
                <a:latin typeface="Fira Sans ExtraBold"/>
                <a:cs typeface="Fira Sans ExtraBold"/>
              </a:rPr>
              <a:t>Jon</a:t>
            </a:r>
            <a:r>
              <a:rPr sz="1400" b="1" spc="-15" dirty="0">
                <a:solidFill>
                  <a:srgbClr val="0078C7"/>
                </a:solidFill>
                <a:latin typeface="Fira Sans ExtraBold"/>
                <a:cs typeface="Fira Sans ExtraBold"/>
              </a:rPr>
              <a:t> </a:t>
            </a:r>
            <a:r>
              <a:rPr sz="1400" b="1" spc="-10" dirty="0">
                <a:solidFill>
                  <a:srgbClr val="0078C7"/>
                </a:solidFill>
                <a:latin typeface="Fira Sans ExtraBold"/>
                <a:cs typeface="Fira Sans ExtraBold"/>
              </a:rPr>
              <a:t>Knouse</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Light" panose="020B0403050000020004" pitchFamily="34" charset="0"/>
                <a:ea typeface="Fira Sans Light" panose="020B0403050000020004" pitchFamily="34" charset="0"/>
              </a:rPr>
              <a:t>Chief Property Officer</a:t>
            </a:r>
            <a:endParaRPr lang="en-US" sz="1100" b="1" dirty="0">
              <a:solidFill>
                <a:srgbClr val="1E418B"/>
              </a:solidFill>
              <a:latin typeface="Fira Sans Light" panose="020B0403050000020004" pitchFamily="34" charset="0"/>
              <a:ea typeface="Fira Sans Light" panose="020B0403050000020004" pitchFamily="34" charset="0"/>
            </a:endParaRPr>
          </a:p>
        </p:txBody>
      </p:sp>
      <p:sp>
        <p:nvSpPr>
          <p:cNvPr id="1033" name="object 13">
            <a:extLst>
              <a:ext uri="{FF2B5EF4-FFF2-40B4-BE49-F238E27FC236}">
                <a16:creationId xmlns:a16="http://schemas.microsoft.com/office/drawing/2014/main" id="{992E5591-8484-547B-5894-B6735819B2A1}"/>
              </a:ext>
            </a:extLst>
          </p:cNvPr>
          <p:cNvSpPr txBox="1"/>
          <p:nvPr/>
        </p:nvSpPr>
        <p:spPr>
          <a:xfrm>
            <a:off x="5184681" y="2904291"/>
            <a:ext cx="1843405" cy="450764"/>
          </a:xfrm>
          <a:prstGeom prst="rect">
            <a:avLst/>
          </a:prstGeom>
        </p:spPr>
        <p:txBody>
          <a:bodyPr vert="horz" wrap="square" lIns="0" tIns="40005" rIns="0" bIns="0" rtlCol="0">
            <a:spAutoFit/>
          </a:bodyPr>
          <a:lstStyle/>
          <a:p>
            <a:pPr marL="50165" algn="ctr">
              <a:lnSpc>
                <a:spcPct val="100000"/>
              </a:lnSpc>
              <a:spcBef>
                <a:spcPts val="315"/>
              </a:spcBef>
            </a:pPr>
            <a:r>
              <a:rPr sz="1400" b="1" dirty="0">
                <a:solidFill>
                  <a:srgbClr val="0078C7"/>
                </a:solidFill>
                <a:latin typeface="Fira Sans ExtraBold"/>
                <a:cs typeface="Fira Sans ExtraBold"/>
              </a:rPr>
              <a:t>Andy</a:t>
            </a:r>
            <a:r>
              <a:rPr sz="1400" b="1" spc="-5" dirty="0">
                <a:solidFill>
                  <a:srgbClr val="0078C7"/>
                </a:solidFill>
                <a:latin typeface="Fira Sans ExtraBold"/>
                <a:cs typeface="Fira Sans ExtraBold"/>
              </a:rPr>
              <a:t> </a:t>
            </a:r>
            <a:r>
              <a:rPr sz="1400" b="1" spc="-10" dirty="0" err="1">
                <a:solidFill>
                  <a:srgbClr val="0078C7"/>
                </a:solidFill>
                <a:latin typeface="Fira Sans ExtraBold"/>
                <a:cs typeface="Fira Sans ExtraBold"/>
              </a:rPr>
              <a:t>Swindall</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Light" panose="020B0403050000020004" pitchFamily="34" charset="0"/>
                <a:ea typeface="Fira Sans Light" panose="020B0403050000020004" pitchFamily="34" charset="0"/>
              </a:rPr>
              <a:t>Chief Personal Lines Officer</a:t>
            </a:r>
            <a:endParaRPr lang="en-US" sz="1100" b="1" dirty="0">
              <a:solidFill>
                <a:srgbClr val="1E418B"/>
              </a:solidFill>
              <a:latin typeface="Fira Sans Light" panose="020B0403050000020004" pitchFamily="34" charset="0"/>
              <a:ea typeface="Fira Sans Light" panose="020B0403050000020004" pitchFamily="34" charset="0"/>
            </a:endParaRPr>
          </a:p>
        </p:txBody>
      </p:sp>
      <p:sp>
        <p:nvSpPr>
          <p:cNvPr id="1036" name="object 9">
            <a:extLst>
              <a:ext uri="{FF2B5EF4-FFF2-40B4-BE49-F238E27FC236}">
                <a16:creationId xmlns:a16="http://schemas.microsoft.com/office/drawing/2014/main" id="{8931C9BE-2044-621A-78D2-7456B643A30E}"/>
              </a:ext>
            </a:extLst>
          </p:cNvPr>
          <p:cNvSpPr txBox="1"/>
          <p:nvPr/>
        </p:nvSpPr>
        <p:spPr>
          <a:xfrm>
            <a:off x="8643315" y="2904291"/>
            <a:ext cx="1786255" cy="452688"/>
          </a:xfrm>
          <a:prstGeom prst="rect">
            <a:avLst/>
          </a:prstGeom>
        </p:spPr>
        <p:txBody>
          <a:bodyPr vert="horz" wrap="square" lIns="0" tIns="41910" rIns="0" bIns="0" rtlCol="0">
            <a:spAutoFit/>
          </a:bodyPr>
          <a:lstStyle/>
          <a:p>
            <a:pPr marL="1270" algn="ctr">
              <a:lnSpc>
                <a:spcPct val="100000"/>
              </a:lnSpc>
              <a:spcBef>
                <a:spcPts val="330"/>
              </a:spcBef>
            </a:pPr>
            <a:r>
              <a:rPr lang="en-US" sz="1400" b="1" dirty="0">
                <a:solidFill>
                  <a:srgbClr val="0078C7"/>
                </a:solidFill>
                <a:latin typeface="Fira Sans ExtraBold"/>
                <a:cs typeface="Fira Sans ExtraBold"/>
              </a:rPr>
              <a:t>Luke Wolmer</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Light" panose="020B0403050000020004" pitchFamily="34" charset="0"/>
                <a:ea typeface="Fira Sans Light" panose="020B0403050000020004" pitchFamily="34" charset="0"/>
              </a:rPr>
              <a:t>Chief </a:t>
            </a:r>
            <a:r>
              <a:rPr lang="en-US" sz="1100" b="1" dirty="0">
                <a:solidFill>
                  <a:srgbClr val="1E418B"/>
                </a:solidFill>
                <a:latin typeface="Fira Sans Light" panose="020B0403050000020004" pitchFamily="34" charset="0"/>
                <a:ea typeface="Fira Sans Light" panose="020B0403050000020004" pitchFamily="34" charset="0"/>
              </a:rPr>
              <a:t>Actuary</a:t>
            </a:r>
          </a:p>
        </p:txBody>
      </p:sp>
      <p:grpSp>
        <p:nvGrpSpPr>
          <p:cNvPr id="52" name="Group 51">
            <a:extLst>
              <a:ext uri="{FF2B5EF4-FFF2-40B4-BE49-F238E27FC236}">
                <a16:creationId xmlns:a16="http://schemas.microsoft.com/office/drawing/2014/main" id="{0F3FFBED-80D7-EB11-5EB1-5FCD3B0EB4E6}"/>
              </a:ext>
            </a:extLst>
          </p:cNvPr>
          <p:cNvGrpSpPr/>
          <p:nvPr/>
        </p:nvGrpSpPr>
        <p:grpSpPr>
          <a:xfrm>
            <a:off x="8832354" y="1007330"/>
            <a:ext cx="1408176" cy="1828800"/>
            <a:chOff x="8821661" y="1007330"/>
            <a:chExt cx="1408176" cy="1828800"/>
          </a:xfrm>
        </p:grpSpPr>
        <p:sp>
          <p:nvSpPr>
            <p:cNvPr id="1038" name="Rectangle 1037">
              <a:extLst>
                <a:ext uri="{FF2B5EF4-FFF2-40B4-BE49-F238E27FC236}">
                  <a16:creationId xmlns:a16="http://schemas.microsoft.com/office/drawing/2014/main" id="{DA09A387-0C95-3254-41B7-21CEC843DC28}"/>
                </a:ext>
              </a:extLst>
            </p:cNvPr>
            <p:cNvSpPr/>
            <p:nvPr/>
          </p:nvSpPr>
          <p:spPr>
            <a:xfrm>
              <a:off x="8821661" y="2482048"/>
              <a:ext cx="1408176" cy="354082"/>
            </a:xfrm>
            <a:prstGeom prst="rect">
              <a:avLst/>
            </a:prstGeom>
            <a:solidFill>
              <a:srgbClr val="1E41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ounded Rectangle 22">
              <a:extLst>
                <a:ext uri="{FF2B5EF4-FFF2-40B4-BE49-F238E27FC236}">
                  <a16:creationId xmlns:a16="http://schemas.microsoft.com/office/drawing/2014/main" id="{09359AB4-57EF-5761-E507-44C1571B5A6A}"/>
                </a:ext>
              </a:extLst>
            </p:cNvPr>
            <p:cNvSpPr/>
            <p:nvPr/>
          </p:nvSpPr>
          <p:spPr>
            <a:xfrm>
              <a:off x="8821661" y="1380584"/>
              <a:ext cx="1408176" cy="1455546"/>
            </a:xfrm>
            <a:prstGeom prst="roundRect">
              <a:avLst/>
            </a:prstGeom>
            <a:solidFill>
              <a:srgbClr val="1E41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4" descr="DUAL Makes Two Key Hires in North America with Chief Risk Officer and  Actuarial Lead">
              <a:extLst>
                <a:ext uri="{FF2B5EF4-FFF2-40B4-BE49-F238E27FC236}">
                  <a16:creationId xmlns:a16="http://schemas.microsoft.com/office/drawing/2014/main" id="{F7D18CC1-E3C8-B9DA-DB6B-E861562D112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09" t="7410" r="15905"/>
            <a:stretch/>
          </p:blipFill>
          <p:spPr bwMode="auto">
            <a:xfrm>
              <a:off x="8828659" y="1007330"/>
              <a:ext cx="1394181"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1050" name="object 8">
            <a:extLst>
              <a:ext uri="{FF2B5EF4-FFF2-40B4-BE49-F238E27FC236}">
                <a16:creationId xmlns:a16="http://schemas.microsoft.com/office/drawing/2014/main" id="{A0313509-9848-87C3-F42A-7135473B4F33}"/>
              </a:ext>
            </a:extLst>
          </p:cNvPr>
          <p:cNvSpPr txBox="1"/>
          <p:nvPr/>
        </p:nvSpPr>
        <p:spPr>
          <a:xfrm>
            <a:off x="10370346" y="2904291"/>
            <a:ext cx="1735455" cy="621965"/>
          </a:xfrm>
          <a:prstGeom prst="rect">
            <a:avLst/>
          </a:prstGeom>
        </p:spPr>
        <p:txBody>
          <a:bodyPr vert="horz" wrap="square" lIns="0" tIns="41910" rIns="0" bIns="0" rtlCol="0">
            <a:spAutoFit/>
          </a:bodyPr>
          <a:lstStyle/>
          <a:p>
            <a:pPr marL="1905" algn="ctr">
              <a:lnSpc>
                <a:spcPct val="100000"/>
              </a:lnSpc>
              <a:spcBef>
                <a:spcPts val="330"/>
              </a:spcBef>
            </a:pPr>
            <a:r>
              <a:rPr sz="1400" b="1" dirty="0">
                <a:solidFill>
                  <a:srgbClr val="0078C7"/>
                </a:solidFill>
                <a:latin typeface="Fira Sans ExtraBold"/>
                <a:cs typeface="Fira Sans ExtraBold"/>
              </a:rPr>
              <a:t>Kimberly</a:t>
            </a:r>
            <a:r>
              <a:rPr sz="1400" b="1" spc="-35" dirty="0">
                <a:solidFill>
                  <a:srgbClr val="0078C7"/>
                </a:solidFill>
                <a:latin typeface="Fira Sans ExtraBold"/>
                <a:cs typeface="Fira Sans ExtraBold"/>
              </a:rPr>
              <a:t> </a:t>
            </a:r>
            <a:r>
              <a:rPr sz="1400" b="1" spc="-10" dirty="0">
                <a:solidFill>
                  <a:srgbClr val="0078C7"/>
                </a:solidFill>
                <a:latin typeface="Fira Sans ExtraBold"/>
                <a:cs typeface="Fira Sans ExtraBold"/>
              </a:rPr>
              <a:t>Jenkins</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Light" panose="020B0403050000020004" pitchFamily="34" charset="0"/>
                <a:ea typeface="Fira Sans Light" panose="020B0403050000020004" pitchFamily="34" charset="0"/>
              </a:rPr>
              <a:t>Head of Strategic Planning</a:t>
            </a:r>
            <a:endParaRPr lang="en-US" sz="1100" b="1" dirty="0">
              <a:solidFill>
                <a:srgbClr val="1E418B"/>
              </a:solidFill>
              <a:latin typeface="Fira Sans Light" panose="020B0403050000020004" pitchFamily="34" charset="0"/>
              <a:ea typeface="Fira Sans Light" panose="020B0403050000020004" pitchFamily="34" charset="0"/>
            </a:endParaRPr>
          </a:p>
        </p:txBody>
      </p:sp>
      <p:grpSp>
        <p:nvGrpSpPr>
          <p:cNvPr id="53" name="Group 52">
            <a:extLst>
              <a:ext uri="{FF2B5EF4-FFF2-40B4-BE49-F238E27FC236}">
                <a16:creationId xmlns:a16="http://schemas.microsoft.com/office/drawing/2014/main" id="{F53E7AD5-DC3A-C660-8656-4F721777D874}"/>
              </a:ext>
            </a:extLst>
          </p:cNvPr>
          <p:cNvGrpSpPr/>
          <p:nvPr/>
        </p:nvGrpSpPr>
        <p:grpSpPr>
          <a:xfrm>
            <a:off x="10533961" y="1007330"/>
            <a:ext cx="1408225" cy="1828800"/>
            <a:chOff x="10536538" y="1007330"/>
            <a:chExt cx="1408225" cy="1828800"/>
          </a:xfrm>
        </p:grpSpPr>
        <p:sp>
          <p:nvSpPr>
            <p:cNvPr id="1052" name="Rectangle: Top Corners Rounded 1051">
              <a:extLst>
                <a:ext uri="{FF2B5EF4-FFF2-40B4-BE49-F238E27FC236}">
                  <a16:creationId xmlns:a16="http://schemas.microsoft.com/office/drawing/2014/main" id="{5CD42E5F-98F6-5F8A-59F3-1AD89CB5A04C}"/>
                </a:ext>
              </a:extLst>
            </p:cNvPr>
            <p:cNvSpPr/>
            <p:nvPr/>
          </p:nvSpPr>
          <p:spPr>
            <a:xfrm>
              <a:off x="10536538" y="1373070"/>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1053" name="Picture 2">
              <a:extLst>
                <a:ext uri="{FF2B5EF4-FFF2-40B4-BE49-F238E27FC236}">
                  <a16:creationId xmlns:a16="http://schemas.microsoft.com/office/drawing/2014/main" id="{F89A1855-210F-02A5-A958-11E5E3C97C5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36" t="7402" r="6136" b="3549"/>
            <a:stretch/>
          </p:blipFill>
          <p:spPr bwMode="auto">
            <a:xfrm>
              <a:off x="10544968" y="1007330"/>
              <a:ext cx="1391365"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0C88B298-6672-D778-30DE-8DEB2692D0BF}"/>
              </a:ext>
            </a:extLst>
          </p:cNvPr>
          <p:cNvGrpSpPr/>
          <p:nvPr/>
        </p:nvGrpSpPr>
        <p:grpSpPr>
          <a:xfrm>
            <a:off x="6951519" y="1021784"/>
            <a:ext cx="1795145" cy="2333271"/>
            <a:chOff x="53752" y="3750168"/>
            <a:chExt cx="1795145" cy="2333271"/>
          </a:xfrm>
        </p:grpSpPr>
        <p:sp>
          <p:nvSpPr>
            <p:cNvPr id="2" name="object 11">
              <a:extLst>
                <a:ext uri="{FF2B5EF4-FFF2-40B4-BE49-F238E27FC236}">
                  <a16:creationId xmlns:a16="http://schemas.microsoft.com/office/drawing/2014/main" id="{EE5495AC-9029-3670-FB2D-202F8978AE97}"/>
                </a:ext>
              </a:extLst>
            </p:cNvPr>
            <p:cNvSpPr txBox="1"/>
            <p:nvPr/>
          </p:nvSpPr>
          <p:spPr>
            <a:xfrm>
              <a:off x="53752" y="5632675"/>
              <a:ext cx="1795145" cy="450764"/>
            </a:xfrm>
            <a:prstGeom prst="rect">
              <a:avLst/>
            </a:prstGeom>
          </p:spPr>
          <p:txBody>
            <a:bodyPr vert="horz" wrap="square" lIns="0" tIns="40005" rIns="0" bIns="0" rtlCol="0">
              <a:spAutoFit/>
            </a:bodyPr>
            <a:lstStyle/>
            <a:p>
              <a:pPr marL="635" algn="ctr">
                <a:lnSpc>
                  <a:spcPct val="100000"/>
                </a:lnSpc>
                <a:spcBef>
                  <a:spcPts val="315"/>
                </a:spcBef>
              </a:pPr>
              <a:r>
                <a:rPr lang="en-US" sz="1400" b="1" dirty="0">
                  <a:solidFill>
                    <a:srgbClr val="0078C7"/>
                  </a:solidFill>
                  <a:latin typeface="Fira Sans ExtraBold"/>
                  <a:cs typeface="Fira Sans ExtraBold"/>
                </a:rPr>
                <a:t>Michelle </a:t>
              </a:r>
              <a:r>
                <a:rPr lang="en-US" sz="1400" b="1" dirty="0" err="1">
                  <a:solidFill>
                    <a:srgbClr val="0078C7"/>
                  </a:solidFill>
                  <a:latin typeface="Fira Sans ExtraBold"/>
                  <a:cs typeface="Fira Sans ExtraBold"/>
                </a:rPr>
                <a:t>Roccoforte</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Light" panose="020B0403050000020004" pitchFamily="34" charset="0"/>
                  <a:ea typeface="Fira Sans Light" panose="020B0403050000020004" pitchFamily="34" charset="0"/>
                </a:rPr>
                <a:t>Chief </a:t>
              </a:r>
              <a:r>
                <a:rPr lang="en-US" sz="1100" b="1" dirty="0">
                  <a:solidFill>
                    <a:srgbClr val="1E418B"/>
                  </a:solidFill>
                  <a:latin typeface="Fira Sans Light" panose="020B0403050000020004" pitchFamily="34" charset="0"/>
                  <a:ea typeface="Fira Sans Light" panose="020B0403050000020004" pitchFamily="34" charset="0"/>
                </a:rPr>
                <a:t>of Staff</a:t>
              </a:r>
            </a:p>
          </p:txBody>
        </p:sp>
        <p:grpSp>
          <p:nvGrpSpPr>
            <p:cNvPr id="54" name="Group 53">
              <a:extLst>
                <a:ext uri="{FF2B5EF4-FFF2-40B4-BE49-F238E27FC236}">
                  <a16:creationId xmlns:a16="http://schemas.microsoft.com/office/drawing/2014/main" id="{5D243AF6-9AE7-9268-70AB-9B2DBF44AF1A}"/>
                </a:ext>
              </a:extLst>
            </p:cNvPr>
            <p:cNvGrpSpPr/>
            <p:nvPr/>
          </p:nvGrpSpPr>
          <p:grpSpPr>
            <a:xfrm>
              <a:off x="247212" y="3750168"/>
              <a:ext cx="1408225" cy="1828800"/>
              <a:chOff x="249109" y="3788720"/>
              <a:chExt cx="1408225" cy="1828800"/>
            </a:xfrm>
          </p:grpSpPr>
          <p:sp>
            <p:nvSpPr>
              <p:cNvPr id="35" name="Rectangle: Top Corners Rounded 34">
                <a:extLst>
                  <a:ext uri="{FF2B5EF4-FFF2-40B4-BE49-F238E27FC236}">
                    <a16:creationId xmlns:a16="http://schemas.microsoft.com/office/drawing/2014/main" id="{3BD4FE71-E34D-E262-BB26-55CEE14AEA41}"/>
                  </a:ext>
                </a:extLst>
              </p:cNvPr>
              <p:cNvSpPr/>
              <p:nvPr/>
            </p:nvSpPr>
            <p:spPr>
              <a:xfrm>
                <a:off x="249109" y="4154460"/>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36" name="Picture 2">
                <a:extLst>
                  <a:ext uri="{FF2B5EF4-FFF2-40B4-BE49-F238E27FC236}">
                    <a16:creationId xmlns:a16="http://schemas.microsoft.com/office/drawing/2014/main" id="{DAF58F43-601C-E71B-A179-340071415E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6" t="4937" r="7315" b="3259"/>
              <a:stretch/>
            </p:blipFill>
            <p:spPr bwMode="auto">
              <a:xfrm>
                <a:off x="259643" y="3788720"/>
                <a:ext cx="1387156" cy="18288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56" name="object 6">
            <a:extLst>
              <a:ext uri="{FF2B5EF4-FFF2-40B4-BE49-F238E27FC236}">
                <a16:creationId xmlns:a16="http://schemas.microsoft.com/office/drawing/2014/main" id="{829E3A7C-1236-C372-347B-F556DA0EFE8F}"/>
              </a:ext>
            </a:extLst>
          </p:cNvPr>
          <p:cNvSpPr txBox="1"/>
          <p:nvPr/>
        </p:nvSpPr>
        <p:spPr>
          <a:xfrm>
            <a:off x="4325345" y="5632675"/>
            <a:ext cx="1843406" cy="452688"/>
          </a:xfrm>
          <a:prstGeom prst="rect">
            <a:avLst/>
          </a:prstGeom>
        </p:spPr>
        <p:txBody>
          <a:bodyPr vert="horz" wrap="square" lIns="0" tIns="41910" rIns="0" bIns="0" rtlCol="0" anchor="t">
            <a:spAutoFit/>
          </a:bodyPr>
          <a:lstStyle/>
          <a:p>
            <a:pPr marL="1905" algn="ctr">
              <a:lnSpc>
                <a:spcPct val="100000"/>
              </a:lnSpc>
              <a:spcBef>
                <a:spcPts val="330"/>
              </a:spcBef>
            </a:pPr>
            <a:r>
              <a:rPr lang="en-US" sz="1400" b="1" dirty="0">
                <a:solidFill>
                  <a:srgbClr val="0078C7"/>
                </a:solidFill>
                <a:latin typeface="Fira Sans ExtraBold"/>
                <a:cs typeface="Fira Sans ExtraBold"/>
              </a:rPr>
              <a:t>Scott Noerr</a:t>
            </a:r>
            <a:endParaRPr sz="1400" dirty="0">
              <a:latin typeface="Fira Sans ExtraBold"/>
              <a:cs typeface="Fira Sans ExtraBold"/>
            </a:endParaRPr>
          </a:p>
          <a:p>
            <a:pPr algn="ctr">
              <a:lnSpc>
                <a:spcPct val="100000"/>
              </a:lnSpc>
              <a:spcBef>
                <a:spcPts val="175"/>
              </a:spcBef>
            </a:pPr>
            <a:r>
              <a:rPr lang="en-US" sz="1100" b="1" dirty="0">
                <a:solidFill>
                  <a:srgbClr val="1E418B"/>
                </a:solidFill>
                <a:latin typeface="Fira Sans Light" panose="020B0403050000020004" pitchFamily="34" charset="0"/>
                <a:ea typeface="Fira Sans Light" panose="020B0403050000020004" pitchFamily="34" charset="0"/>
              </a:rPr>
              <a:t>Chief Digital Officer</a:t>
            </a:r>
          </a:p>
        </p:txBody>
      </p:sp>
      <p:sp>
        <p:nvSpPr>
          <p:cNvPr id="4" name="object 13">
            <a:extLst>
              <a:ext uri="{FF2B5EF4-FFF2-40B4-BE49-F238E27FC236}">
                <a16:creationId xmlns:a16="http://schemas.microsoft.com/office/drawing/2014/main" id="{869BA9FC-64C8-D7E5-1076-4E0972C833A5}"/>
              </a:ext>
            </a:extLst>
          </p:cNvPr>
          <p:cNvSpPr txBox="1"/>
          <p:nvPr/>
        </p:nvSpPr>
        <p:spPr>
          <a:xfrm>
            <a:off x="893447" y="5632675"/>
            <a:ext cx="1843405" cy="450764"/>
          </a:xfrm>
          <a:prstGeom prst="rect">
            <a:avLst/>
          </a:prstGeom>
        </p:spPr>
        <p:txBody>
          <a:bodyPr vert="horz" wrap="square" lIns="0" tIns="40005" rIns="0" bIns="0" rtlCol="0" anchor="t">
            <a:spAutoFit/>
          </a:bodyPr>
          <a:lstStyle/>
          <a:p>
            <a:pPr marL="50165" algn="ctr">
              <a:lnSpc>
                <a:spcPct val="100000"/>
              </a:lnSpc>
              <a:spcBef>
                <a:spcPts val="315"/>
              </a:spcBef>
            </a:pPr>
            <a:r>
              <a:rPr lang="en-US" sz="1400" b="1" dirty="0">
                <a:solidFill>
                  <a:srgbClr val="0078C7"/>
                </a:solidFill>
                <a:latin typeface="Fira Sans ExtraBold"/>
                <a:cs typeface="Fira Sans ExtraBold"/>
              </a:rPr>
              <a:t>Darren Wiltshire</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Light" panose="020B0403050000020004" pitchFamily="34" charset="0"/>
                <a:ea typeface="Fira Sans Light" panose="020B0403050000020004" pitchFamily="34" charset="0"/>
              </a:rPr>
              <a:t>Chief </a:t>
            </a:r>
            <a:r>
              <a:rPr lang="en-US" sz="1100" b="1" dirty="0">
                <a:solidFill>
                  <a:srgbClr val="1E418B"/>
                </a:solidFill>
                <a:latin typeface="Fira Sans Light" panose="020B0403050000020004" pitchFamily="34" charset="0"/>
                <a:ea typeface="Fira Sans Light" panose="020B0403050000020004" pitchFamily="34" charset="0"/>
              </a:rPr>
              <a:t>Financial </a:t>
            </a:r>
            <a:r>
              <a:rPr sz="1100" b="1" dirty="0">
                <a:solidFill>
                  <a:srgbClr val="1E418B"/>
                </a:solidFill>
                <a:latin typeface="Fira Sans Light" panose="020B0403050000020004" pitchFamily="34" charset="0"/>
                <a:ea typeface="Fira Sans Light" panose="020B0403050000020004" pitchFamily="34" charset="0"/>
              </a:rPr>
              <a:t>Officer</a:t>
            </a:r>
            <a:endParaRPr lang="en-US" sz="1100" b="1" dirty="0">
              <a:solidFill>
                <a:srgbClr val="1E418B"/>
              </a:solidFill>
              <a:latin typeface="Fira Sans Light" panose="020B0403050000020004" pitchFamily="34" charset="0"/>
              <a:ea typeface="Fira Sans Light" panose="020B0403050000020004" pitchFamily="34" charset="0"/>
            </a:endParaRPr>
          </a:p>
        </p:txBody>
      </p:sp>
      <p:sp>
        <p:nvSpPr>
          <p:cNvPr id="7" name="object 13">
            <a:extLst>
              <a:ext uri="{FF2B5EF4-FFF2-40B4-BE49-F238E27FC236}">
                <a16:creationId xmlns:a16="http://schemas.microsoft.com/office/drawing/2014/main" id="{CDE0E17E-07B4-F04D-6CFA-6B537FF77D85}"/>
              </a:ext>
            </a:extLst>
          </p:cNvPr>
          <p:cNvSpPr txBox="1"/>
          <p:nvPr/>
        </p:nvSpPr>
        <p:spPr>
          <a:xfrm>
            <a:off x="2605554" y="5632675"/>
            <a:ext cx="1843405" cy="450764"/>
          </a:xfrm>
          <a:prstGeom prst="rect">
            <a:avLst/>
          </a:prstGeom>
        </p:spPr>
        <p:txBody>
          <a:bodyPr vert="horz" wrap="square" lIns="0" tIns="40005" rIns="0" bIns="0" rtlCol="0">
            <a:spAutoFit/>
          </a:bodyPr>
          <a:lstStyle/>
          <a:p>
            <a:pPr marL="50165" algn="ctr">
              <a:lnSpc>
                <a:spcPct val="100000"/>
              </a:lnSpc>
              <a:spcBef>
                <a:spcPts val="315"/>
              </a:spcBef>
            </a:pPr>
            <a:r>
              <a:rPr lang="en-US" sz="1400" b="1" dirty="0">
                <a:solidFill>
                  <a:srgbClr val="0078C7"/>
                </a:solidFill>
                <a:latin typeface="Fira Sans ExtraBold"/>
                <a:cs typeface="Fira Sans ExtraBold"/>
              </a:rPr>
              <a:t>Jerry </a:t>
            </a:r>
            <a:r>
              <a:rPr lang="en-US" sz="1400" b="1" dirty="0" err="1">
                <a:solidFill>
                  <a:srgbClr val="0078C7"/>
                </a:solidFill>
                <a:latin typeface="Fira Sans ExtraBold"/>
                <a:cs typeface="Fira Sans ExtraBold"/>
              </a:rPr>
              <a:t>Batcheller</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Light" panose="020B0403050000020004" pitchFamily="34" charset="0"/>
                <a:ea typeface="Fira Sans Light" panose="020B0403050000020004" pitchFamily="34" charset="0"/>
              </a:rPr>
              <a:t>Chief </a:t>
            </a:r>
            <a:r>
              <a:rPr lang="en-US" sz="1100" b="1" dirty="0">
                <a:solidFill>
                  <a:srgbClr val="1E418B"/>
                </a:solidFill>
                <a:latin typeface="Fira Sans Light" panose="020B0403050000020004" pitchFamily="34" charset="0"/>
                <a:ea typeface="Fira Sans Light" panose="020B0403050000020004" pitchFamily="34" charset="0"/>
              </a:rPr>
              <a:t>Operating </a:t>
            </a:r>
            <a:r>
              <a:rPr sz="1100" b="1" dirty="0">
                <a:solidFill>
                  <a:srgbClr val="1E418B"/>
                </a:solidFill>
                <a:latin typeface="Fira Sans Light" panose="020B0403050000020004" pitchFamily="34" charset="0"/>
                <a:ea typeface="Fira Sans Light" panose="020B0403050000020004" pitchFamily="34" charset="0"/>
              </a:rPr>
              <a:t>Officer</a:t>
            </a:r>
            <a:endParaRPr lang="en-US" sz="1100" b="1" dirty="0">
              <a:solidFill>
                <a:srgbClr val="1E418B"/>
              </a:solidFill>
              <a:latin typeface="Fira Sans Light" panose="020B0403050000020004" pitchFamily="34" charset="0"/>
              <a:ea typeface="Fira Sans Light" panose="020B0403050000020004" pitchFamily="34" charset="0"/>
            </a:endParaRPr>
          </a:p>
        </p:txBody>
      </p:sp>
      <p:sp>
        <p:nvSpPr>
          <p:cNvPr id="12" name="object 6">
            <a:extLst>
              <a:ext uri="{FF2B5EF4-FFF2-40B4-BE49-F238E27FC236}">
                <a16:creationId xmlns:a16="http://schemas.microsoft.com/office/drawing/2014/main" id="{9A9C931D-A80A-522B-30EF-BDA4E67407F7}"/>
              </a:ext>
            </a:extLst>
          </p:cNvPr>
          <p:cNvSpPr txBox="1"/>
          <p:nvPr/>
        </p:nvSpPr>
        <p:spPr>
          <a:xfrm>
            <a:off x="9455147" y="5632675"/>
            <a:ext cx="1843406" cy="621965"/>
          </a:xfrm>
          <a:prstGeom prst="rect">
            <a:avLst/>
          </a:prstGeom>
        </p:spPr>
        <p:txBody>
          <a:bodyPr vert="horz" wrap="square" lIns="0" tIns="41910" rIns="0" bIns="0" rtlCol="0" anchor="t">
            <a:spAutoFit/>
          </a:bodyPr>
          <a:lstStyle/>
          <a:p>
            <a:pPr marL="1905" algn="ctr">
              <a:lnSpc>
                <a:spcPct val="100000"/>
              </a:lnSpc>
              <a:spcBef>
                <a:spcPts val="330"/>
              </a:spcBef>
            </a:pPr>
            <a:r>
              <a:rPr lang="en-US" sz="1400" b="1" dirty="0">
                <a:solidFill>
                  <a:srgbClr val="0078C7"/>
                </a:solidFill>
                <a:latin typeface="Fira Sans ExtraBold"/>
                <a:cs typeface="Fira Sans ExtraBold"/>
              </a:rPr>
              <a:t>Ryan O’Connor</a:t>
            </a:r>
            <a:endParaRPr sz="1400" dirty="0">
              <a:latin typeface="Fira Sans ExtraBold"/>
              <a:cs typeface="Fira Sans ExtraBold"/>
            </a:endParaRPr>
          </a:p>
          <a:p>
            <a:pPr algn="ctr">
              <a:lnSpc>
                <a:spcPct val="100000"/>
              </a:lnSpc>
              <a:spcBef>
                <a:spcPts val="175"/>
              </a:spcBef>
            </a:pPr>
            <a:r>
              <a:rPr lang="en-US" sz="1100" b="1" dirty="0">
                <a:solidFill>
                  <a:srgbClr val="1E418B"/>
                </a:solidFill>
                <a:latin typeface="Fira Sans Light" panose="020B0403050000020004" pitchFamily="34" charset="0"/>
                <a:ea typeface="Fira Sans Light" panose="020B0403050000020004" pitchFamily="34" charset="0"/>
              </a:rPr>
              <a:t>Chief Marketing &amp; Business Development Officer</a:t>
            </a:r>
          </a:p>
        </p:txBody>
      </p:sp>
      <p:sp>
        <p:nvSpPr>
          <p:cNvPr id="13" name="object 6">
            <a:extLst>
              <a:ext uri="{FF2B5EF4-FFF2-40B4-BE49-F238E27FC236}">
                <a16:creationId xmlns:a16="http://schemas.microsoft.com/office/drawing/2014/main" id="{A55F167C-31E8-6C65-50EC-B3CCC1642482}"/>
              </a:ext>
            </a:extLst>
          </p:cNvPr>
          <p:cNvSpPr txBox="1"/>
          <p:nvPr/>
        </p:nvSpPr>
        <p:spPr>
          <a:xfrm>
            <a:off x="7764929" y="5632675"/>
            <a:ext cx="1843406" cy="452688"/>
          </a:xfrm>
          <a:prstGeom prst="rect">
            <a:avLst/>
          </a:prstGeom>
        </p:spPr>
        <p:txBody>
          <a:bodyPr vert="horz" wrap="square" lIns="0" tIns="41910" rIns="0" bIns="0" rtlCol="0">
            <a:spAutoFit/>
          </a:bodyPr>
          <a:lstStyle/>
          <a:p>
            <a:pPr marL="1905" algn="ctr">
              <a:lnSpc>
                <a:spcPct val="100000"/>
              </a:lnSpc>
              <a:spcBef>
                <a:spcPts val="330"/>
              </a:spcBef>
            </a:pPr>
            <a:r>
              <a:rPr lang="en-US" sz="1400" b="1" dirty="0">
                <a:solidFill>
                  <a:srgbClr val="0078C7"/>
                </a:solidFill>
                <a:latin typeface="Fira Sans ExtraBold"/>
                <a:cs typeface="Fira Sans ExtraBold"/>
              </a:rPr>
              <a:t>Ranjit </a:t>
            </a:r>
            <a:r>
              <a:rPr lang="en-US" sz="1400" b="1" dirty="0" err="1">
                <a:solidFill>
                  <a:srgbClr val="0078C7"/>
                </a:solidFill>
                <a:latin typeface="Fira Sans ExtraBold"/>
                <a:cs typeface="Fira Sans ExtraBold"/>
              </a:rPr>
              <a:t>Jaswal</a:t>
            </a:r>
            <a:endParaRPr sz="1400" dirty="0">
              <a:latin typeface="Fira Sans ExtraBold"/>
              <a:cs typeface="Fira Sans ExtraBold"/>
            </a:endParaRPr>
          </a:p>
          <a:p>
            <a:pPr algn="ctr">
              <a:lnSpc>
                <a:spcPct val="100000"/>
              </a:lnSpc>
              <a:spcBef>
                <a:spcPts val="175"/>
              </a:spcBef>
            </a:pPr>
            <a:r>
              <a:rPr lang="en-US" sz="1100" b="1" dirty="0">
                <a:solidFill>
                  <a:srgbClr val="1E418B"/>
                </a:solidFill>
                <a:latin typeface="Fira Sans Light" panose="020B0403050000020004" pitchFamily="34" charset="0"/>
                <a:ea typeface="Fira Sans Light" panose="020B0403050000020004" pitchFamily="34" charset="0"/>
              </a:rPr>
              <a:t>Chief Risk Officer</a:t>
            </a:r>
          </a:p>
        </p:txBody>
      </p:sp>
      <p:sp>
        <p:nvSpPr>
          <p:cNvPr id="14" name="object 8">
            <a:extLst>
              <a:ext uri="{FF2B5EF4-FFF2-40B4-BE49-F238E27FC236}">
                <a16:creationId xmlns:a16="http://schemas.microsoft.com/office/drawing/2014/main" id="{0E361752-86B9-080C-0AFF-207B76378346}"/>
              </a:ext>
            </a:extLst>
          </p:cNvPr>
          <p:cNvSpPr txBox="1"/>
          <p:nvPr/>
        </p:nvSpPr>
        <p:spPr>
          <a:xfrm>
            <a:off x="6092778" y="5632675"/>
            <a:ext cx="1735455" cy="621965"/>
          </a:xfrm>
          <a:prstGeom prst="rect">
            <a:avLst/>
          </a:prstGeom>
        </p:spPr>
        <p:txBody>
          <a:bodyPr vert="horz" wrap="square" lIns="0" tIns="41910" rIns="0" bIns="0" rtlCol="0">
            <a:spAutoFit/>
          </a:bodyPr>
          <a:lstStyle/>
          <a:p>
            <a:pPr marL="1905" algn="ctr">
              <a:lnSpc>
                <a:spcPct val="100000"/>
              </a:lnSpc>
              <a:spcBef>
                <a:spcPts val="330"/>
              </a:spcBef>
            </a:pPr>
            <a:r>
              <a:rPr lang="en-US" sz="1400" b="1" dirty="0">
                <a:solidFill>
                  <a:srgbClr val="0078C7"/>
                </a:solidFill>
                <a:latin typeface="Fira Sans ExtraBold"/>
                <a:cs typeface="Fira Sans ExtraBold"/>
              </a:rPr>
              <a:t>Lacey </a:t>
            </a:r>
            <a:r>
              <a:rPr lang="en-US" sz="1400" b="1" dirty="0" err="1">
                <a:solidFill>
                  <a:srgbClr val="0078C7"/>
                </a:solidFill>
                <a:latin typeface="Fira Sans ExtraBold"/>
                <a:cs typeface="Fira Sans ExtraBold"/>
              </a:rPr>
              <a:t>Rittenour</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Light" panose="020B0403050000020004" pitchFamily="34" charset="0"/>
                <a:ea typeface="Fira Sans Light" panose="020B0403050000020004" pitchFamily="34" charset="0"/>
              </a:rPr>
              <a:t>Head of </a:t>
            </a:r>
            <a:r>
              <a:rPr lang="en-US" sz="1100" b="1" dirty="0">
                <a:solidFill>
                  <a:srgbClr val="1E418B"/>
                </a:solidFill>
                <a:latin typeface="Fira Sans Light" panose="020B0403050000020004" pitchFamily="34" charset="0"/>
                <a:ea typeface="Fira Sans Light" panose="020B0403050000020004" pitchFamily="34" charset="0"/>
              </a:rPr>
              <a:t>Human Resources</a:t>
            </a:r>
          </a:p>
        </p:txBody>
      </p:sp>
      <p:grpSp>
        <p:nvGrpSpPr>
          <p:cNvPr id="61" name="Group 60">
            <a:extLst>
              <a:ext uri="{FF2B5EF4-FFF2-40B4-BE49-F238E27FC236}">
                <a16:creationId xmlns:a16="http://schemas.microsoft.com/office/drawing/2014/main" id="{23A5ABB3-A045-D878-1452-6D900A25A255}"/>
              </a:ext>
            </a:extLst>
          </p:cNvPr>
          <p:cNvGrpSpPr/>
          <p:nvPr/>
        </p:nvGrpSpPr>
        <p:grpSpPr>
          <a:xfrm>
            <a:off x="6256393" y="3736951"/>
            <a:ext cx="1408225" cy="1828800"/>
            <a:chOff x="7100861" y="3736951"/>
            <a:chExt cx="1408225" cy="1828800"/>
          </a:xfrm>
        </p:grpSpPr>
        <p:sp>
          <p:nvSpPr>
            <p:cNvPr id="16" name="Rectangle: Top Corners Rounded 15">
              <a:extLst>
                <a:ext uri="{FF2B5EF4-FFF2-40B4-BE49-F238E27FC236}">
                  <a16:creationId xmlns:a16="http://schemas.microsoft.com/office/drawing/2014/main" id="{D71D335D-FA4D-528D-EB85-113AB00757C2}"/>
                </a:ext>
              </a:extLst>
            </p:cNvPr>
            <p:cNvSpPr/>
            <p:nvPr/>
          </p:nvSpPr>
          <p:spPr>
            <a:xfrm>
              <a:off x="7100861"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17" name="Picture 2">
              <a:extLst>
                <a:ext uri="{FF2B5EF4-FFF2-40B4-BE49-F238E27FC236}">
                  <a16:creationId xmlns:a16="http://schemas.microsoft.com/office/drawing/2014/main" id="{544C293F-5BDF-9511-C1B2-554DC20D99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81" t="-2964" r="17688" b="26644"/>
            <a:stretch/>
          </p:blipFill>
          <p:spPr bwMode="auto">
            <a:xfrm>
              <a:off x="7104703" y="3736951"/>
              <a:ext cx="1400541"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046F0E85-9829-F2A4-2CB3-94C92344AAB5}"/>
              </a:ext>
            </a:extLst>
          </p:cNvPr>
          <p:cNvGrpSpPr/>
          <p:nvPr/>
        </p:nvGrpSpPr>
        <p:grpSpPr>
          <a:xfrm>
            <a:off x="7982520" y="3736951"/>
            <a:ext cx="1408225" cy="1828800"/>
            <a:chOff x="8857894" y="3736951"/>
            <a:chExt cx="1408225" cy="1828800"/>
          </a:xfrm>
        </p:grpSpPr>
        <p:sp>
          <p:nvSpPr>
            <p:cNvPr id="20" name="Rectangle: Top Corners Rounded 19">
              <a:extLst>
                <a:ext uri="{FF2B5EF4-FFF2-40B4-BE49-F238E27FC236}">
                  <a16:creationId xmlns:a16="http://schemas.microsoft.com/office/drawing/2014/main" id="{56F3ABF0-182F-6A6C-31A9-FE133843FB59}"/>
                </a:ext>
              </a:extLst>
            </p:cNvPr>
            <p:cNvSpPr/>
            <p:nvPr/>
          </p:nvSpPr>
          <p:spPr>
            <a:xfrm>
              <a:off x="8857894"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21" name="Picture 2">
              <a:extLst>
                <a:ext uri="{FF2B5EF4-FFF2-40B4-BE49-F238E27FC236}">
                  <a16:creationId xmlns:a16="http://schemas.microsoft.com/office/drawing/2014/main" id="{0D00BD06-5C18-EB4F-48F4-BB128A52EA5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1356" b="96780" l="2000" r="98889">
                          <a14:foregroundMark x1="35556" y1="57797" x2="1333" y2="73220"/>
                          <a14:foregroundMark x1="1333" y1="73220" x2="48889" y2="94237"/>
                          <a14:foregroundMark x1="48889" y1="94237" x2="83778" y2="90678"/>
                          <a14:foregroundMark x1="83778" y1="90678" x2="82667" y2="63559"/>
                          <a14:foregroundMark x1="82667" y1="63559" x2="65778" y2="55254"/>
                          <a14:foregroundMark x1="85111" y1="64068" x2="88889" y2="94746"/>
                          <a14:foregroundMark x1="88889" y1="94746" x2="37556" y2="97288"/>
                          <a14:foregroundMark x1="37556" y1="97288" x2="2444" y2="83051"/>
                          <a14:foregroundMark x1="2444" y1="83051" x2="12000" y2="81695"/>
                          <a14:foregroundMark x1="4444" y1="94746" x2="64222" y2="96780"/>
                          <a14:foregroundMark x1="64222" y1="96780" x2="97556" y2="86102"/>
                          <a14:foregroundMark x1="97556" y1="86102" x2="96667" y2="68305"/>
                          <a14:foregroundMark x1="4889" y1="96780" x2="98889" y2="91695"/>
                        </a14:backgroundRemoval>
                      </a14:imgEffect>
                    </a14:imgLayer>
                  </a14:imgProps>
                </a:ext>
                <a:ext uri="{28A0092B-C50C-407E-A947-70E740481C1C}">
                  <a14:useLocalDpi xmlns:a14="http://schemas.microsoft.com/office/drawing/2010/main" val="0"/>
                </a:ext>
              </a:extLst>
            </a:blip>
            <a:srcRect l="9390" t="8460" r="7839" b="9034"/>
            <a:stretch/>
          </p:blipFill>
          <p:spPr bwMode="auto">
            <a:xfrm>
              <a:off x="8862352" y="3736951"/>
              <a:ext cx="1399309"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89DDAB22-3B57-4865-23E9-6350B50157F0}"/>
              </a:ext>
            </a:extLst>
          </p:cNvPr>
          <p:cNvGrpSpPr/>
          <p:nvPr/>
        </p:nvGrpSpPr>
        <p:grpSpPr>
          <a:xfrm>
            <a:off x="9672738" y="3736951"/>
            <a:ext cx="1408225" cy="1828800"/>
            <a:chOff x="10523780" y="3736951"/>
            <a:chExt cx="1408225" cy="1828800"/>
          </a:xfrm>
        </p:grpSpPr>
        <p:sp>
          <p:nvSpPr>
            <p:cNvPr id="25" name="Rectangle: Top Corners Rounded 24">
              <a:extLst>
                <a:ext uri="{FF2B5EF4-FFF2-40B4-BE49-F238E27FC236}">
                  <a16:creationId xmlns:a16="http://schemas.microsoft.com/office/drawing/2014/main" id="{28780281-7114-9839-9EE9-FBE54AEF80D5}"/>
                </a:ext>
              </a:extLst>
            </p:cNvPr>
            <p:cNvSpPr/>
            <p:nvPr/>
          </p:nvSpPr>
          <p:spPr>
            <a:xfrm>
              <a:off x="10523780"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26" name="Picture 2">
              <a:extLst>
                <a:ext uri="{FF2B5EF4-FFF2-40B4-BE49-F238E27FC236}">
                  <a16:creationId xmlns:a16="http://schemas.microsoft.com/office/drawing/2014/main" id="{D7D8DDAA-C11A-2D57-2B2E-FA72CF2B636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283" t="3784" r="14046" b="19856"/>
            <a:stretch/>
          </p:blipFill>
          <p:spPr bwMode="auto">
            <a:xfrm>
              <a:off x="10527622" y="3736951"/>
              <a:ext cx="1400541"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968781B4-4F4B-55CA-10B2-BD8B54353AC3}"/>
              </a:ext>
            </a:extLst>
          </p:cNvPr>
          <p:cNvGrpSpPr/>
          <p:nvPr/>
        </p:nvGrpSpPr>
        <p:grpSpPr>
          <a:xfrm>
            <a:off x="4542935" y="3614715"/>
            <a:ext cx="1408226" cy="1951036"/>
            <a:chOff x="5385997" y="3614715"/>
            <a:chExt cx="1408226" cy="1951036"/>
          </a:xfrm>
        </p:grpSpPr>
        <p:sp>
          <p:nvSpPr>
            <p:cNvPr id="28" name="Rectangle: Top Corners Rounded 27">
              <a:extLst>
                <a:ext uri="{FF2B5EF4-FFF2-40B4-BE49-F238E27FC236}">
                  <a16:creationId xmlns:a16="http://schemas.microsoft.com/office/drawing/2014/main" id="{359DEEC8-D13E-0F44-B942-B862CD61D76A}"/>
                </a:ext>
              </a:extLst>
            </p:cNvPr>
            <p:cNvSpPr/>
            <p:nvPr/>
          </p:nvSpPr>
          <p:spPr>
            <a:xfrm>
              <a:off x="5385998"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29" name="Picture 2">
              <a:extLst>
                <a:ext uri="{FF2B5EF4-FFF2-40B4-BE49-F238E27FC236}">
                  <a16:creationId xmlns:a16="http://schemas.microsoft.com/office/drawing/2014/main" id="{88DF21C0-14A4-6709-A62A-706F4230D36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36408" r="26070" b="27228"/>
            <a:stretch/>
          </p:blipFill>
          <p:spPr bwMode="auto">
            <a:xfrm>
              <a:off x="5385997" y="3614715"/>
              <a:ext cx="1408225" cy="19510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721E3884-F6B0-3731-DCD5-39140BD926DF}"/>
              </a:ext>
            </a:extLst>
          </p:cNvPr>
          <p:cNvGrpSpPr/>
          <p:nvPr/>
        </p:nvGrpSpPr>
        <p:grpSpPr>
          <a:xfrm>
            <a:off x="2823144" y="3736951"/>
            <a:ext cx="1408225" cy="1828800"/>
            <a:chOff x="3706164" y="3736951"/>
            <a:chExt cx="1408225" cy="1828800"/>
          </a:xfrm>
        </p:grpSpPr>
        <p:sp>
          <p:nvSpPr>
            <p:cNvPr id="32" name="Rectangle: Top Corners Rounded 31">
              <a:extLst>
                <a:ext uri="{FF2B5EF4-FFF2-40B4-BE49-F238E27FC236}">
                  <a16:creationId xmlns:a16="http://schemas.microsoft.com/office/drawing/2014/main" id="{26FEE763-5789-01B9-CE5E-750CD7148A1E}"/>
                </a:ext>
              </a:extLst>
            </p:cNvPr>
            <p:cNvSpPr/>
            <p:nvPr/>
          </p:nvSpPr>
          <p:spPr>
            <a:xfrm>
              <a:off x="3706164"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33" name="Picture 2">
              <a:extLst>
                <a:ext uri="{FF2B5EF4-FFF2-40B4-BE49-F238E27FC236}">
                  <a16:creationId xmlns:a16="http://schemas.microsoft.com/office/drawing/2014/main" id="{B22EC823-6441-0358-AED9-B37677A3570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854" t="1668" r="15801" b="28449"/>
            <a:stretch/>
          </p:blipFill>
          <p:spPr bwMode="auto">
            <a:xfrm>
              <a:off x="3716698" y="3736951"/>
              <a:ext cx="1387156"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12F272D7-4A33-F7A5-EE2C-121BD166E514}"/>
              </a:ext>
            </a:extLst>
          </p:cNvPr>
          <p:cNvGrpSpPr/>
          <p:nvPr/>
        </p:nvGrpSpPr>
        <p:grpSpPr>
          <a:xfrm>
            <a:off x="1107123" y="3584008"/>
            <a:ext cx="1412139" cy="1981743"/>
            <a:chOff x="1961175" y="3584008"/>
            <a:chExt cx="1412139" cy="1981743"/>
          </a:xfrm>
          <a:effectLst/>
        </p:grpSpPr>
        <p:sp>
          <p:nvSpPr>
            <p:cNvPr id="41" name="Rectangle: Top Corners Rounded 40">
              <a:extLst>
                <a:ext uri="{FF2B5EF4-FFF2-40B4-BE49-F238E27FC236}">
                  <a16:creationId xmlns:a16="http://schemas.microsoft.com/office/drawing/2014/main" id="{ADD6DC5C-2776-1546-8837-EED868C6F435}"/>
                </a:ext>
              </a:extLst>
            </p:cNvPr>
            <p:cNvSpPr/>
            <p:nvPr/>
          </p:nvSpPr>
          <p:spPr>
            <a:xfrm>
              <a:off x="1965089"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42" name="Picture 2">
              <a:extLst>
                <a:ext uri="{FF2B5EF4-FFF2-40B4-BE49-F238E27FC236}">
                  <a16:creationId xmlns:a16="http://schemas.microsoft.com/office/drawing/2014/main" id="{BBE61780-6968-A24C-84D6-4D489B8E92A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39023" r="22797" b="24887"/>
            <a:stretch/>
          </p:blipFill>
          <p:spPr bwMode="auto">
            <a:xfrm>
              <a:off x="1961175" y="3584008"/>
              <a:ext cx="1410146" cy="1981743"/>
            </a:xfrm>
            <a:prstGeom prst="rect">
              <a:avLst/>
            </a:prstGeom>
            <a:ln>
              <a:noFill/>
            </a:ln>
            <a:effectLst/>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55BBC32D-FED3-71DA-A618-ABDF35C6578D}"/>
              </a:ext>
            </a:extLst>
          </p:cNvPr>
          <p:cNvGrpSpPr/>
          <p:nvPr/>
        </p:nvGrpSpPr>
        <p:grpSpPr>
          <a:xfrm>
            <a:off x="262580" y="1007330"/>
            <a:ext cx="1408225" cy="1828800"/>
            <a:chOff x="252600" y="1007330"/>
            <a:chExt cx="1408225" cy="1828800"/>
          </a:xfrm>
        </p:grpSpPr>
        <p:sp>
          <p:nvSpPr>
            <p:cNvPr id="3" name="Rectangle: Top Corners Rounded 2">
              <a:extLst>
                <a:ext uri="{FF2B5EF4-FFF2-40B4-BE49-F238E27FC236}">
                  <a16:creationId xmlns:a16="http://schemas.microsoft.com/office/drawing/2014/main" id="{72B44115-9ADA-B693-B666-D807643A47CD}"/>
                </a:ext>
              </a:extLst>
            </p:cNvPr>
            <p:cNvSpPr/>
            <p:nvPr/>
          </p:nvSpPr>
          <p:spPr>
            <a:xfrm>
              <a:off x="252600"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8" name="Picture 7" descr="A person in a suit smiling&#10;&#10;Description automatically generated">
              <a:extLst>
                <a:ext uri="{FF2B5EF4-FFF2-40B4-BE49-F238E27FC236}">
                  <a16:creationId xmlns:a16="http://schemas.microsoft.com/office/drawing/2014/main" id="{8B3BB01A-204A-E771-4F78-EED8AAA25877}"/>
                </a:ext>
              </a:extLst>
            </p:cNvPr>
            <p:cNvPicPr>
              <a:picLocks noChangeAspect="1"/>
            </p:cNvPicPr>
            <p:nvPr/>
          </p:nvPicPr>
          <p:blipFill rotWithShape="1">
            <a:blip r:embed="rId14">
              <a:extLst>
                <a:ext uri="{28A0092B-C50C-407E-A947-70E740481C1C}">
                  <a14:useLocalDpi xmlns:a14="http://schemas.microsoft.com/office/drawing/2010/main" val="0"/>
                </a:ext>
              </a:extLst>
            </a:blip>
            <a:srcRect l="12608" t="4874" r="8779" b="16624"/>
            <a:stretch/>
          </p:blipFill>
          <p:spPr>
            <a:xfrm>
              <a:off x="258305" y="1007330"/>
              <a:ext cx="1396815" cy="1828800"/>
            </a:xfrm>
            <a:prstGeom prst="rect">
              <a:avLst/>
            </a:prstGeom>
          </p:spPr>
        </p:pic>
      </p:grpSp>
      <p:grpSp>
        <p:nvGrpSpPr>
          <p:cNvPr id="48" name="Group 47">
            <a:extLst>
              <a:ext uri="{FF2B5EF4-FFF2-40B4-BE49-F238E27FC236}">
                <a16:creationId xmlns:a16="http://schemas.microsoft.com/office/drawing/2014/main" id="{F5F0B18B-3BDB-D68F-F19B-337E708F3D94}"/>
              </a:ext>
            </a:extLst>
          </p:cNvPr>
          <p:cNvGrpSpPr/>
          <p:nvPr/>
        </p:nvGrpSpPr>
        <p:grpSpPr>
          <a:xfrm>
            <a:off x="1967767" y="1007330"/>
            <a:ext cx="1408225" cy="1828800"/>
            <a:chOff x="1960082" y="1007330"/>
            <a:chExt cx="1408225" cy="1828800"/>
          </a:xfrm>
        </p:grpSpPr>
        <p:sp>
          <p:nvSpPr>
            <p:cNvPr id="10" name="Rectangle: Top Corners Rounded 9">
              <a:extLst>
                <a:ext uri="{FF2B5EF4-FFF2-40B4-BE49-F238E27FC236}">
                  <a16:creationId xmlns:a16="http://schemas.microsoft.com/office/drawing/2014/main" id="{1AF8C742-974C-2C86-0457-1BF38C076013}"/>
                </a:ext>
              </a:extLst>
            </p:cNvPr>
            <p:cNvSpPr/>
            <p:nvPr/>
          </p:nvSpPr>
          <p:spPr>
            <a:xfrm>
              <a:off x="1960082"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15" name="Picture 14" descr="A person smiling at the camera&#10;&#10;Description automatically generated">
              <a:extLst>
                <a:ext uri="{FF2B5EF4-FFF2-40B4-BE49-F238E27FC236}">
                  <a16:creationId xmlns:a16="http://schemas.microsoft.com/office/drawing/2014/main" id="{605C78A5-5268-00E5-FCCA-883B5544B032}"/>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915" b="99492" l="889" r="98889">
                          <a14:foregroundMark x1="7067" y1="68315" x2="889" y2="85593"/>
                          <a14:foregroundMark x1="889" y1="85593" x2="22889" y2="98305"/>
                          <a14:foregroundMark x1="22889" y1="98305" x2="90222" y2="92542"/>
                          <a14:foregroundMark x1="90222" y1="92542" x2="94889" y2="76610"/>
                          <a14:foregroundMark x1="94889" y1="76610" x2="90222" y2="65932"/>
                          <a14:foregroundMark x1="77691" y1="58862" x2="74000" y2="56780"/>
                          <a14:foregroundMark x1="90222" y1="65932" x2="87177" y2="64214"/>
                          <a14:foregroundMark x1="93333" y1="67627" x2="99778" y2="75254"/>
                          <a14:foregroundMark x1="99778" y1="75254" x2="98222" y2="94407"/>
                          <a14:foregroundMark x1="98222" y1="94407" x2="4000" y2="97797"/>
                          <a14:foregroundMark x1="4000" y1="97797" x2="1333" y2="88136"/>
                          <a14:foregroundMark x1="1333" y1="88136" x2="4889" y2="70508"/>
                          <a14:foregroundMark x1="4889" y1="70508" x2="16444" y2="69661"/>
                          <a14:foregroundMark x1="16444" y1="69661" x2="28889" y2="73051"/>
                          <a14:foregroundMark x1="28889" y1="73051" x2="32444" y2="86441"/>
                          <a14:foregroundMark x1="32444" y1="86441" x2="50000" y2="86780"/>
                          <a14:foregroundMark x1="50000" y1="86780" x2="67778" y2="71017"/>
                          <a14:foregroundMark x1="67778" y1="71017" x2="80222" y2="71695"/>
                          <a14:foregroundMark x1="80222" y1="71695" x2="94222" y2="66949"/>
                          <a14:foregroundMark x1="17556" y1="80000" x2="16000" y2="90847"/>
                          <a14:foregroundMark x1="16000" y1="90847" x2="18222" y2="83898"/>
                          <a14:foregroundMark x1="18222" y1="83898" x2="12889" y2="91356"/>
                          <a14:foregroundMark x1="12889" y1="91356" x2="19778" y2="79153"/>
                          <a14:foregroundMark x1="19778" y1="79153" x2="11333" y2="90000"/>
                          <a14:foregroundMark x1="11333" y1="90000" x2="21333" y2="82542"/>
                          <a14:foregroundMark x1="21333" y1="82542" x2="11333" y2="92542"/>
                          <a14:foregroundMark x1="11333" y1="92542" x2="28444" y2="87288"/>
                          <a14:foregroundMark x1="28444" y1="87288" x2="28667" y2="97797"/>
                          <a14:foregroundMark x1="28667" y1="97797" x2="50000" y2="88305"/>
                          <a14:foregroundMark x1="50000" y1="88305" x2="61778" y2="90847"/>
                          <a14:foregroundMark x1="61778" y1="90847" x2="71556" y2="88475"/>
                          <a14:foregroundMark x1="71556" y1="88475" x2="81333" y2="92373"/>
                          <a14:foregroundMark x1="81333" y1="92373" x2="93111" y2="92373"/>
                          <a14:foregroundMark x1="93111" y1="92373" x2="91111" y2="79322"/>
                          <a14:foregroundMark x1="91111" y1="79322" x2="97556" y2="87966"/>
                          <a14:foregroundMark x1="97556" y1="87966" x2="96889" y2="74746"/>
                          <a14:foregroundMark x1="96667" y1="95763" x2="73556" y2="96102"/>
                          <a14:foregroundMark x1="73556" y1="96102" x2="88000" y2="94407"/>
                          <a14:foregroundMark x1="88000" y1="94407" x2="30000" y2="92712"/>
                          <a14:foregroundMark x1="30000" y1="92712" x2="46222" y2="96441"/>
                          <a14:foregroundMark x1="46222" y1="96441" x2="14444" y2="97458"/>
                          <a14:foregroundMark x1="14444" y1="97458" x2="6667" y2="93898"/>
                          <a14:foregroundMark x1="6667" y1="93898" x2="3556" y2="73898"/>
                          <a14:foregroundMark x1="3556" y1="73898" x2="1111" y2="82542"/>
                          <a14:foregroundMark x1="1111" y1="82542" x2="2889" y2="94746"/>
                          <a14:foregroundMark x1="1778" y1="99322" x2="18889" y2="99492"/>
                          <a14:foregroundMark x1="18889" y1="99492" x2="70222" y2="96949"/>
                          <a14:foregroundMark x1="70222" y1="96949" x2="93556" y2="98475"/>
                          <a14:foregroundMark x1="93556" y1="98475" x2="13556" y2="98475"/>
                          <a14:foregroundMark x1="13556" y1="98475" x2="83111" y2="99661"/>
                          <a14:foregroundMark x1="83111" y1="99661" x2="99111" y2="97966"/>
                          <a14:foregroundMark x1="32222" y1="10508" x2="41556" y2="6271"/>
                          <a14:foregroundMark x1="41556" y1="6271" x2="53111" y2="4915"/>
                          <a14:foregroundMark x1="53111" y1="4915" x2="47333" y2="10339"/>
                          <a14:foregroundMark x1="47333" y1="10339" x2="34889" y2="11356"/>
                          <a14:foregroundMark x1="34889" y1="11356" x2="31111" y2="10508"/>
                          <a14:backgroundMark x1="6667" y1="65254" x2="16222" y2="62881"/>
                          <a14:backgroundMark x1="16222" y1="62881" x2="24444" y2="58136"/>
                          <a14:backgroundMark x1="24444" y1="58136" x2="11333" y2="64068"/>
                          <a14:backgroundMark x1="24444" y1="58136" x2="29111" y2="56102"/>
                          <a14:backgroundMark x1="78222" y1="59492" x2="86889" y2="63729"/>
                          <a14:backgroundMark x1="86889" y1="63729" x2="79111" y2="59322"/>
                          <a14:backgroundMark x1="79111" y1="59322" x2="84222" y2="62034"/>
                          <a14:backgroundMark x1="87556" y1="63898" x2="87556" y2="63898"/>
                          <a14:backgroundMark x1="87778" y1="64068" x2="87778" y2="64068"/>
                          <a14:backgroundMark x1="77333" y1="59153" x2="77333" y2="59153"/>
                          <a14:backgroundMark x1="78667" y1="59153" x2="77556" y2="58644"/>
                          <a14:backgroundMark x1="78222" y1="59322" x2="77333" y2="58305"/>
                          <a14:backgroundMark x1="32667" y1="51356" x2="34000" y2="49322"/>
                        </a14:backgroundRemoval>
                      </a14:imgEffect>
                    </a14:imgLayer>
                  </a14:imgProps>
                </a:ext>
                <a:ext uri="{28A0092B-C50C-407E-A947-70E740481C1C}">
                  <a14:useLocalDpi xmlns:a14="http://schemas.microsoft.com/office/drawing/2010/main" val="0"/>
                </a:ext>
              </a:extLst>
            </a:blip>
            <a:srcRect l="4887" t="1102" r="4383" b="8297"/>
            <a:stretch/>
          </p:blipFill>
          <p:spPr>
            <a:xfrm>
              <a:off x="1965787" y="1007330"/>
              <a:ext cx="1396814" cy="1828800"/>
            </a:xfrm>
            <a:prstGeom prst="rect">
              <a:avLst/>
            </a:prstGeom>
          </p:spPr>
        </p:pic>
      </p:grpSp>
      <p:grpSp>
        <p:nvGrpSpPr>
          <p:cNvPr id="49" name="Group 48">
            <a:extLst>
              <a:ext uri="{FF2B5EF4-FFF2-40B4-BE49-F238E27FC236}">
                <a16:creationId xmlns:a16="http://schemas.microsoft.com/office/drawing/2014/main" id="{1590E483-27F2-C41C-44A9-312744F1718A}"/>
              </a:ext>
            </a:extLst>
          </p:cNvPr>
          <p:cNvGrpSpPr/>
          <p:nvPr/>
        </p:nvGrpSpPr>
        <p:grpSpPr>
          <a:xfrm>
            <a:off x="3680638" y="1007330"/>
            <a:ext cx="1408225" cy="1828800"/>
            <a:chOff x="3683470" y="1007330"/>
            <a:chExt cx="1408225" cy="1828800"/>
          </a:xfrm>
        </p:grpSpPr>
        <p:sp>
          <p:nvSpPr>
            <p:cNvPr id="9" name="Rectangle: Top Corners Rounded 8">
              <a:extLst>
                <a:ext uri="{FF2B5EF4-FFF2-40B4-BE49-F238E27FC236}">
                  <a16:creationId xmlns:a16="http://schemas.microsoft.com/office/drawing/2014/main" id="{D7EEBCC7-17F5-4063-F8DA-2AD5C7686E0B}"/>
                </a:ext>
              </a:extLst>
            </p:cNvPr>
            <p:cNvSpPr/>
            <p:nvPr/>
          </p:nvSpPr>
          <p:spPr>
            <a:xfrm>
              <a:off x="3683470"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24" name="Picture 23" descr="A person wearing glasses and a suit&#10;&#10;Description automatically generated">
              <a:extLst>
                <a:ext uri="{FF2B5EF4-FFF2-40B4-BE49-F238E27FC236}">
                  <a16:creationId xmlns:a16="http://schemas.microsoft.com/office/drawing/2014/main" id="{D70DA6F1-BD99-6B45-7151-F7AD71013BEE}"/>
                </a:ext>
              </a:extLst>
            </p:cNvPr>
            <p:cNvPicPr>
              <a:picLocks noChangeAspect="1"/>
            </p:cNvPicPr>
            <p:nvPr/>
          </p:nvPicPr>
          <p:blipFill rotWithShape="1">
            <a:blip r:embed="rId17">
              <a:extLst>
                <a:ext uri="{28A0092B-C50C-407E-A947-70E740481C1C}">
                  <a14:useLocalDpi xmlns:a14="http://schemas.microsoft.com/office/drawing/2010/main" val="0"/>
                </a:ext>
              </a:extLst>
            </a:blip>
            <a:srcRect l="8679" t="4631" r="16309" b="20791"/>
            <a:stretch/>
          </p:blipFill>
          <p:spPr>
            <a:xfrm>
              <a:off x="3686115" y="1007330"/>
              <a:ext cx="1402934" cy="1828800"/>
            </a:xfrm>
            <a:prstGeom prst="rect">
              <a:avLst/>
            </a:prstGeom>
          </p:spPr>
        </p:pic>
      </p:grpSp>
      <p:grpSp>
        <p:nvGrpSpPr>
          <p:cNvPr id="50" name="Group 49">
            <a:extLst>
              <a:ext uri="{FF2B5EF4-FFF2-40B4-BE49-F238E27FC236}">
                <a16:creationId xmlns:a16="http://schemas.microsoft.com/office/drawing/2014/main" id="{250D4C94-FD63-24AA-F31F-D5F11365385A}"/>
              </a:ext>
            </a:extLst>
          </p:cNvPr>
          <p:cNvGrpSpPr/>
          <p:nvPr/>
        </p:nvGrpSpPr>
        <p:grpSpPr>
          <a:xfrm>
            <a:off x="5402271" y="1007403"/>
            <a:ext cx="1408225" cy="1828727"/>
            <a:chOff x="5400691" y="1007403"/>
            <a:chExt cx="1408225" cy="1828727"/>
          </a:xfrm>
        </p:grpSpPr>
        <p:sp>
          <p:nvSpPr>
            <p:cNvPr id="40" name="Rectangle: Top Corners Rounded 39">
              <a:extLst>
                <a:ext uri="{FF2B5EF4-FFF2-40B4-BE49-F238E27FC236}">
                  <a16:creationId xmlns:a16="http://schemas.microsoft.com/office/drawing/2014/main" id="{12CAC1CD-E5BC-0D47-9687-E45AE73566AA}"/>
                </a:ext>
              </a:extLst>
            </p:cNvPr>
            <p:cNvSpPr/>
            <p:nvPr/>
          </p:nvSpPr>
          <p:spPr>
            <a:xfrm>
              <a:off x="5400691"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46" name="Picture 45" descr="A person in a suit smiling&#10;&#10;Description automatically generated">
              <a:extLst>
                <a:ext uri="{FF2B5EF4-FFF2-40B4-BE49-F238E27FC236}">
                  <a16:creationId xmlns:a16="http://schemas.microsoft.com/office/drawing/2014/main" id="{BD21C9F5-303E-BAB1-D79A-052AB3791A69}"/>
                </a:ext>
              </a:extLst>
            </p:cNvPr>
            <p:cNvPicPr>
              <a:picLocks noChangeAspect="1"/>
            </p:cNvPicPr>
            <p:nvPr/>
          </p:nvPicPr>
          <p:blipFill rotWithShape="1">
            <a:blip r:embed="rId18">
              <a:extLst>
                <a:ext uri="{28A0092B-C50C-407E-A947-70E740481C1C}">
                  <a14:useLocalDpi xmlns:a14="http://schemas.microsoft.com/office/drawing/2010/main" val="0"/>
                </a:ext>
              </a:extLst>
            </a:blip>
            <a:srcRect l="11317" t="3884" r="10763" b="18490"/>
            <a:stretch/>
          </p:blipFill>
          <p:spPr>
            <a:xfrm>
              <a:off x="5404763" y="1007403"/>
              <a:ext cx="1400080" cy="1828727"/>
            </a:xfrm>
            <a:prstGeom prst="rect">
              <a:avLst/>
            </a:prstGeom>
          </p:spPr>
        </p:pic>
      </p:grpSp>
    </p:spTree>
    <p:extLst>
      <p:ext uri="{BB962C8B-B14F-4D97-AF65-F5344CB8AC3E}">
        <p14:creationId xmlns:p14="http://schemas.microsoft.com/office/powerpoint/2010/main" val="3201611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8736D-89A8-70BA-ABC1-F9238EB07B44}"/>
              </a:ext>
            </a:extLst>
          </p:cNvPr>
          <p:cNvSpPr>
            <a:spLocks noGrp="1"/>
          </p:cNvSpPr>
          <p:nvPr>
            <p:ph type="title"/>
          </p:nvPr>
        </p:nvSpPr>
        <p:spPr>
          <a:xfrm>
            <a:off x="414522" y="349111"/>
            <a:ext cx="7852457" cy="438390"/>
          </a:xfrm>
        </p:spPr>
        <p:txBody>
          <a:bodyPr/>
          <a:lstStyle/>
          <a:p>
            <a:r>
              <a:rPr lang="en-US">
                <a:latin typeface="Fira Sans ExtraBold" panose="020B0903050000020004" pitchFamily="34" charset="0"/>
              </a:rPr>
              <a:t>Our Leadership</a:t>
            </a:r>
          </a:p>
        </p:txBody>
      </p:sp>
      <p:sp>
        <p:nvSpPr>
          <p:cNvPr id="55" name="Slide Number Placeholder 54">
            <a:extLst>
              <a:ext uri="{FF2B5EF4-FFF2-40B4-BE49-F238E27FC236}">
                <a16:creationId xmlns:a16="http://schemas.microsoft.com/office/drawing/2014/main" id="{68961F99-0BC7-06ED-B8D4-17ECF38EE7B9}"/>
              </a:ext>
            </a:extLst>
          </p:cNvPr>
          <p:cNvSpPr>
            <a:spLocks noGrp="1"/>
          </p:cNvSpPr>
          <p:nvPr>
            <p:ph type="sldNum" sz="quarter" idx="11"/>
          </p:nvPr>
        </p:nvSpPr>
        <p:spPr/>
        <p:txBody>
          <a:bodyPr/>
          <a:lstStyle/>
          <a:p>
            <a:fld id="{45CD7037-63ED-4C9C-B3C0-280B1476C481}" type="slidenum">
              <a:rPr lang="en-GB" noProof="0" smtClean="0"/>
              <a:pPr/>
              <a:t>8</a:t>
            </a:fld>
            <a:endParaRPr lang="en-GB" noProof="0"/>
          </a:p>
        </p:txBody>
      </p:sp>
      <p:grpSp>
        <p:nvGrpSpPr>
          <p:cNvPr id="23" name="Group 22">
            <a:extLst>
              <a:ext uri="{FF2B5EF4-FFF2-40B4-BE49-F238E27FC236}">
                <a16:creationId xmlns:a16="http://schemas.microsoft.com/office/drawing/2014/main" id="{936D3761-1533-2D8E-725F-8AA317B68E3F}"/>
              </a:ext>
            </a:extLst>
          </p:cNvPr>
          <p:cNvGrpSpPr/>
          <p:nvPr/>
        </p:nvGrpSpPr>
        <p:grpSpPr>
          <a:xfrm>
            <a:off x="8612579" y="1007330"/>
            <a:ext cx="1786255" cy="2529185"/>
            <a:chOff x="7690499" y="1007330"/>
            <a:chExt cx="1786255" cy="2529185"/>
          </a:xfrm>
        </p:grpSpPr>
        <p:sp>
          <p:nvSpPr>
            <p:cNvPr id="1036" name="object 9">
              <a:extLst>
                <a:ext uri="{FF2B5EF4-FFF2-40B4-BE49-F238E27FC236}">
                  <a16:creationId xmlns:a16="http://schemas.microsoft.com/office/drawing/2014/main" id="{8931C9BE-2044-621A-78D2-7456B643A30E}"/>
                </a:ext>
              </a:extLst>
            </p:cNvPr>
            <p:cNvSpPr txBox="1"/>
            <p:nvPr/>
          </p:nvSpPr>
          <p:spPr>
            <a:xfrm>
              <a:off x="7690499" y="2904291"/>
              <a:ext cx="1786255" cy="632224"/>
            </a:xfrm>
            <a:prstGeom prst="rect">
              <a:avLst/>
            </a:prstGeom>
          </p:spPr>
          <p:txBody>
            <a:bodyPr vert="horz" wrap="square" lIns="0" tIns="41910" rIns="0" bIns="0" rtlCol="0">
              <a:spAutoFit/>
            </a:bodyPr>
            <a:lstStyle/>
            <a:p>
              <a:pPr marL="1270" algn="ctr">
                <a:lnSpc>
                  <a:spcPct val="100000"/>
                </a:lnSpc>
                <a:spcBef>
                  <a:spcPts val="330"/>
                </a:spcBef>
              </a:pPr>
              <a:r>
                <a:rPr lang="en-US" sz="1400" b="1" dirty="0">
                  <a:solidFill>
                    <a:srgbClr val="0078C7"/>
                  </a:solidFill>
                  <a:latin typeface="Fira Sans ExtraBold"/>
                  <a:cs typeface="Fira Sans ExtraBold"/>
                </a:rPr>
                <a:t>Luke Wolmer</a:t>
              </a:r>
              <a:endParaRPr sz="1400" dirty="0">
                <a:latin typeface="Fira Sans ExtraBold"/>
                <a:cs typeface="Fira Sans ExtraBold"/>
              </a:endParaRPr>
            </a:p>
            <a:p>
              <a:pPr marL="1905" algn="ctr">
                <a:lnSpc>
                  <a:spcPct val="100000"/>
                </a:lnSpc>
                <a:spcBef>
                  <a:spcPts val="185"/>
                </a:spcBef>
              </a:pPr>
              <a:r>
                <a:rPr sz="1100" b="1" dirty="0">
                  <a:solidFill>
                    <a:srgbClr val="1E418B"/>
                  </a:solidFill>
                  <a:latin typeface="Fira Sans ExtraBold"/>
                  <a:cs typeface="Fira Sans ExtraBold"/>
                </a:rPr>
                <a:t>Chief</a:t>
              </a:r>
              <a:r>
                <a:rPr sz="1100" b="1" spc="-35" dirty="0">
                  <a:solidFill>
                    <a:srgbClr val="1E418B"/>
                  </a:solidFill>
                  <a:latin typeface="Fira Sans ExtraBold"/>
                  <a:cs typeface="Fira Sans ExtraBold"/>
                </a:rPr>
                <a:t> </a:t>
              </a:r>
              <a:r>
                <a:rPr lang="en-US" sz="1100" b="1" dirty="0">
                  <a:solidFill>
                    <a:srgbClr val="1E418B"/>
                  </a:solidFill>
                  <a:latin typeface="Fira Sans ExtraBold"/>
                  <a:cs typeface="Fira Sans ExtraBold"/>
                </a:rPr>
                <a:t>Actuary</a:t>
              </a:r>
            </a:p>
            <a:p>
              <a:pPr marL="1905" algn="ctr">
                <a:lnSpc>
                  <a:spcPct val="100000"/>
                </a:lnSpc>
                <a:spcBef>
                  <a:spcPts val="185"/>
                </a:spcBef>
              </a:pPr>
              <a:r>
                <a:rPr lang="fi-FI" sz="900" dirty="0">
                  <a:solidFill>
                    <a:schemeClr val="accent4"/>
                  </a:solidFill>
                  <a:latin typeface="Fira Sans ExtraBold"/>
                  <a:cs typeface="Fira Sans ExtraBold"/>
                  <a:hlinkClick r:id="rId2">
                    <a:extLst>
                      <a:ext uri="{A12FA001-AC4F-418D-AE19-62706E023703}">
                        <ahyp:hlinkClr xmlns:ahyp="http://schemas.microsoft.com/office/drawing/2018/hyperlinkcolor" val="tx"/>
                      </a:ext>
                    </a:extLst>
                  </a:hlinkClick>
                </a:rPr>
                <a:t>lwolmer@dualinsurance.com</a:t>
              </a:r>
              <a:endParaRPr sz="900" dirty="0">
                <a:solidFill>
                  <a:schemeClr val="accent4"/>
                </a:solidFill>
                <a:latin typeface="Fira Sans ExtraBold"/>
                <a:cs typeface="Fira Sans ExtraBold"/>
              </a:endParaRPr>
            </a:p>
          </p:txBody>
        </p:sp>
        <p:grpSp>
          <p:nvGrpSpPr>
            <p:cNvPr id="52" name="Group 51">
              <a:extLst>
                <a:ext uri="{FF2B5EF4-FFF2-40B4-BE49-F238E27FC236}">
                  <a16:creationId xmlns:a16="http://schemas.microsoft.com/office/drawing/2014/main" id="{0F3FFBED-80D7-EB11-5EB1-5FCD3B0EB4E6}"/>
                </a:ext>
              </a:extLst>
            </p:cNvPr>
            <p:cNvGrpSpPr/>
            <p:nvPr/>
          </p:nvGrpSpPr>
          <p:grpSpPr>
            <a:xfrm>
              <a:off x="7879538" y="1007330"/>
              <a:ext cx="1408176" cy="1828800"/>
              <a:chOff x="8821661" y="1007330"/>
              <a:chExt cx="1408176" cy="1828800"/>
            </a:xfrm>
          </p:grpSpPr>
          <p:sp>
            <p:nvSpPr>
              <p:cNvPr id="1038" name="Rectangle 1037">
                <a:extLst>
                  <a:ext uri="{FF2B5EF4-FFF2-40B4-BE49-F238E27FC236}">
                    <a16:creationId xmlns:a16="http://schemas.microsoft.com/office/drawing/2014/main" id="{DA09A387-0C95-3254-41B7-21CEC843DC28}"/>
                  </a:ext>
                </a:extLst>
              </p:cNvPr>
              <p:cNvSpPr/>
              <p:nvPr/>
            </p:nvSpPr>
            <p:spPr>
              <a:xfrm>
                <a:off x="8821661" y="2482048"/>
                <a:ext cx="1408176" cy="354082"/>
              </a:xfrm>
              <a:prstGeom prst="rect">
                <a:avLst/>
              </a:prstGeom>
              <a:solidFill>
                <a:srgbClr val="1E41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ounded Rectangle 22">
                <a:extLst>
                  <a:ext uri="{FF2B5EF4-FFF2-40B4-BE49-F238E27FC236}">
                    <a16:creationId xmlns:a16="http://schemas.microsoft.com/office/drawing/2014/main" id="{09359AB4-57EF-5761-E507-44C1571B5A6A}"/>
                  </a:ext>
                </a:extLst>
              </p:cNvPr>
              <p:cNvSpPr/>
              <p:nvPr/>
            </p:nvSpPr>
            <p:spPr>
              <a:xfrm>
                <a:off x="8821661" y="1380584"/>
                <a:ext cx="1408176" cy="1455546"/>
              </a:xfrm>
              <a:prstGeom prst="roundRect">
                <a:avLst/>
              </a:prstGeom>
              <a:solidFill>
                <a:srgbClr val="1E41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4" descr="DUAL Makes Two Key Hires in North America with Chief Risk Officer and  Actuarial Lead">
                <a:extLst>
                  <a:ext uri="{FF2B5EF4-FFF2-40B4-BE49-F238E27FC236}">
                    <a16:creationId xmlns:a16="http://schemas.microsoft.com/office/drawing/2014/main" id="{F7D18CC1-E3C8-B9DA-DB6B-E861562D11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09" t="7410" r="15905"/>
              <a:stretch/>
            </p:blipFill>
            <p:spPr bwMode="auto">
              <a:xfrm>
                <a:off x="8828659" y="1007330"/>
                <a:ext cx="1394181" cy="1828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7" name="Group 26">
            <a:extLst>
              <a:ext uri="{FF2B5EF4-FFF2-40B4-BE49-F238E27FC236}">
                <a16:creationId xmlns:a16="http://schemas.microsoft.com/office/drawing/2014/main" id="{D0CBC41D-9B47-8DEF-4CD6-8AE2B6386963}"/>
              </a:ext>
            </a:extLst>
          </p:cNvPr>
          <p:cNvGrpSpPr/>
          <p:nvPr/>
        </p:nvGrpSpPr>
        <p:grpSpPr>
          <a:xfrm>
            <a:off x="10301190" y="1007330"/>
            <a:ext cx="1735455" cy="2529185"/>
            <a:chOff x="9517422" y="1007330"/>
            <a:chExt cx="1735455" cy="2529185"/>
          </a:xfrm>
        </p:grpSpPr>
        <p:sp>
          <p:nvSpPr>
            <p:cNvPr id="1050" name="object 8">
              <a:extLst>
                <a:ext uri="{FF2B5EF4-FFF2-40B4-BE49-F238E27FC236}">
                  <a16:creationId xmlns:a16="http://schemas.microsoft.com/office/drawing/2014/main" id="{A0313509-9848-87C3-F42A-7135473B4F33}"/>
                </a:ext>
              </a:extLst>
            </p:cNvPr>
            <p:cNvSpPr txBox="1"/>
            <p:nvPr/>
          </p:nvSpPr>
          <p:spPr>
            <a:xfrm>
              <a:off x="9517422" y="2904291"/>
              <a:ext cx="1735455" cy="632224"/>
            </a:xfrm>
            <a:prstGeom prst="rect">
              <a:avLst/>
            </a:prstGeom>
          </p:spPr>
          <p:txBody>
            <a:bodyPr vert="horz" wrap="square" lIns="0" tIns="41910" rIns="0" bIns="0" rtlCol="0">
              <a:spAutoFit/>
            </a:bodyPr>
            <a:lstStyle/>
            <a:p>
              <a:pPr marL="1905" algn="ctr">
                <a:lnSpc>
                  <a:spcPct val="100000"/>
                </a:lnSpc>
                <a:spcBef>
                  <a:spcPts val="330"/>
                </a:spcBef>
              </a:pPr>
              <a:r>
                <a:rPr sz="1400" b="1" dirty="0">
                  <a:solidFill>
                    <a:srgbClr val="0078C7"/>
                  </a:solidFill>
                  <a:latin typeface="Fira Sans ExtraBold"/>
                  <a:cs typeface="Fira Sans ExtraBold"/>
                </a:rPr>
                <a:t>Kimberly</a:t>
              </a:r>
              <a:r>
                <a:rPr sz="1400" b="1" spc="-35" dirty="0">
                  <a:solidFill>
                    <a:srgbClr val="0078C7"/>
                  </a:solidFill>
                  <a:latin typeface="Fira Sans ExtraBold"/>
                  <a:cs typeface="Fira Sans ExtraBold"/>
                </a:rPr>
                <a:t> </a:t>
              </a:r>
              <a:r>
                <a:rPr sz="1400" b="1" spc="-10" dirty="0">
                  <a:solidFill>
                    <a:srgbClr val="0078C7"/>
                  </a:solidFill>
                  <a:latin typeface="Fira Sans ExtraBold"/>
                  <a:cs typeface="Fira Sans ExtraBold"/>
                </a:rPr>
                <a:t>Jenkins</a:t>
              </a:r>
              <a:endParaRPr sz="1400" dirty="0">
                <a:latin typeface="Fira Sans ExtraBold"/>
                <a:cs typeface="Fira Sans ExtraBold"/>
              </a:endParaRPr>
            </a:p>
            <a:p>
              <a:pPr algn="ctr">
                <a:lnSpc>
                  <a:spcPct val="100000"/>
                </a:lnSpc>
                <a:spcBef>
                  <a:spcPts val="185"/>
                </a:spcBef>
              </a:pPr>
              <a:r>
                <a:rPr sz="1100" b="1" dirty="0">
                  <a:solidFill>
                    <a:srgbClr val="1E418B"/>
                  </a:solidFill>
                  <a:latin typeface="Fira Sans ExtraBold"/>
                  <a:cs typeface="Fira Sans ExtraBold"/>
                </a:rPr>
                <a:t>Head</a:t>
              </a:r>
              <a:r>
                <a:rPr sz="1100" b="1" spc="-40" dirty="0">
                  <a:solidFill>
                    <a:srgbClr val="1E418B"/>
                  </a:solidFill>
                  <a:latin typeface="Fira Sans ExtraBold"/>
                  <a:cs typeface="Fira Sans ExtraBold"/>
                </a:rPr>
                <a:t> </a:t>
              </a:r>
              <a:r>
                <a:rPr sz="1100" b="1" dirty="0">
                  <a:solidFill>
                    <a:srgbClr val="1E418B"/>
                  </a:solidFill>
                  <a:latin typeface="Fira Sans ExtraBold"/>
                  <a:cs typeface="Fira Sans ExtraBold"/>
                </a:rPr>
                <a:t>of</a:t>
              </a:r>
              <a:r>
                <a:rPr sz="1100" b="1" spc="-10" dirty="0">
                  <a:solidFill>
                    <a:srgbClr val="1E418B"/>
                  </a:solidFill>
                  <a:latin typeface="Fira Sans ExtraBold"/>
                  <a:cs typeface="Fira Sans ExtraBold"/>
                </a:rPr>
                <a:t> </a:t>
              </a:r>
              <a:r>
                <a:rPr sz="1100" b="1" dirty="0">
                  <a:solidFill>
                    <a:srgbClr val="1E418B"/>
                  </a:solidFill>
                  <a:latin typeface="Fira Sans ExtraBold"/>
                  <a:cs typeface="Fira Sans ExtraBold"/>
                </a:rPr>
                <a:t>Strategic</a:t>
              </a:r>
              <a:r>
                <a:rPr sz="1100" b="1" spc="-15" dirty="0">
                  <a:solidFill>
                    <a:srgbClr val="1E418B"/>
                  </a:solidFill>
                  <a:latin typeface="Fira Sans ExtraBold"/>
                  <a:cs typeface="Fira Sans ExtraBold"/>
                </a:rPr>
                <a:t> </a:t>
              </a:r>
              <a:r>
                <a:rPr sz="1100" b="1" spc="-10" dirty="0">
                  <a:solidFill>
                    <a:srgbClr val="1E418B"/>
                  </a:solidFill>
                  <a:latin typeface="Fira Sans ExtraBold"/>
                  <a:cs typeface="Fira Sans ExtraBold"/>
                </a:rPr>
                <a:t>Planning</a:t>
              </a:r>
              <a:endParaRPr lang="en-US" sz="1100" b="1" spc="-10" dirty="0">
                <a:solidFill>
                  <a:srgbClr val="1E418B"/>
                </a:solidFill>
                <a:latin typeface="Fira Sans ExtraBold"/>
                <a:cs typeface="Fira Sans ExtraBold"/>
              </a:endParaRPr>
            </a:p>
            <a:p>
              <a:pPr algn="ctr">
                <a:lnSpc>
                  <a:spcPct val="100000"/>
                </a:lnSpc>
                <a:spcBef>
                  <a:spcPts val="185"/>
                </a:spcBef>
              </a:pPr>
              <a:r>
                <a:rPr lang="en-US" sz="900" dirty="0">
                  <a:solidFill>
                    <a:schemeClr val="accent4"/>
                  </a:solidFill>
                  <a:latin typeface="Fira Sans ExtraBold"/>
                  <a:cs typeface="Fira Sans ExtraBold"/>
                  <a:hlinkClick r:id="rId4">
                    <a:extLst>
                      <a:ext uri="{A12FA001-AC4F-418D-AE19-62706E023703}">
                        <ahyp:hlinkClr xmlns:ahyp="http://schemas.microsoft.com/office/drawing/2018/hyperlinkcolor" val="tx"/>
                      </a:ext>
                    </a:extLst>
                  </a:hlinkClick>
                </a:rPr>
                <a:t>kjenkins@dualinsurance.com</a:t>
              </a:r>
              <a:endParaRPr sz="900" dirty="0">
                <a:solidFill>
                  <a:schemeClr val="accent4"/>
                </a:solidFill>
                <a:latin typeface="Fira Sans ExtraBold"/>
                <a:cs typeface="Fira Sans ExtraBold"/>
              </a:endParaRPr>
            </a:p>
          </p:txBody>
        </p:sp>
        <p:grpSp>
          <p:nvGrpSpPr>
            <p:cNvPr id="53" name="Group 52">
              <a:extLst>
                <a:ext uri="{FF2B5EF4-FFF2-40B4-BE49-F238E27FC236}">
                  <a16:creationId xmlns:a16="http://schemas.microsoft.com/office/drawing/2014/main" id="{F53E7AD5-DC3A-C660-8656-4F721777D874}"/>
                </a:ext>
              </a:extLst>
            </p:cNvPr>
            <p:cNvGrpSpPr/>
            <p:nvPr/>
          </p:nvGrpSpPr>
          <p:grpSpPr>
            <a:xfrm>
              <a:off x="9681037" y="1007330"/>
              <a:ext cx="1408225" cy="1828800"/>
              <a:chOff x="10536538" y="1007330"/>
              <a:chExt cx="1408225" cy="1828800"/>
            </a:xfrm>
          </p:grpSpPr>
          <p:sp>
            <p:nvSpPr>
              <p:cNvPr id="1052" name="Rectangle: Top Corners Rounded 1051">
                <a:extLst>
                  <a:ext uri="{FF2B5EF4-FFF2-40B4-BE49-F238E27FC236}">
                    <a16:creationId xmlns:a16="http://schemas.microsoft.com/office/drawing/2014/main" id="{5CD42E5F-98F6-5F8A-59F3-1AD89CB5A04C}"/>
                  </a:ext>
                </a:extLst>
              </p:cNvPr>
              <p:cNvSpPr/>
              <p:nvPr/>
            </p:nvSpPr>
            <p:spPr>
              <a:xfrm>
                <a:off x="10536538" y="1373070"/>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1053" name="Picture 2">
                <a:extLst>
                  <a:ext uri="{FF2B5EF4-FFF2-40B4-BE49-F238E27FC236}">
                    <a16:creationId xmlns:a16="http://schemas.microsoft.com/office/drawing/2014/main" id="{F89A1855-210F-02A5-A958-11E5E3C97C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36" t="7402" r="6136" b="3549"/>
              <a:stretch/>
            </p:blipFill>
            <p:spPr bwMode="auto">
              <a:xfrm>
                <a:off x="10544968" y="1007330"/>
                <a:ext cx="1391365" cy="1828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8" name="Group 37">
            <a:extLst>
              <a:ext uri="{FF2B5EF4-FFF2-40B4-BE49-F238E27FC236}">
                <a16:creationId xmlns:a16="http://schemas.microsoft.com/office/drawing/2014/main" id="{8FF4CD46-17B6-DDD3-6CDD-A8657B10F06D}"/>
              </a:ext>
            </a:extLst>
          </p:cNvPr>
          <p:cNvGrpSpPr/>
          <p:nvPr/>
        </p:nvGrpSpPr>
        <p:grpSpPr>
          <a:xfrm>
            <a:off x="6047348" y="3726851"/>
            <a:ext cx="1735455" cy="2512560"/>
            <a:chOff x="6939982" y="3736951"/>
            <a:chExt cx="1735455" cy="2512560"/>
          </a:xfrm>
        </p:grpSpPr>
        <p:sp>
          <p:nvSpPr>
            <p:cNvPr id="14" name="object 8">
              <a:extLst>
                <a:ext uri="{FF2B5EF4-FFF2-40B4-BE49-F238E27FC236}">
                  <a16:creationId xmlns:a16="http://schemas.microsoft.com/office/drawing/2014/main" id="{0E361752-86B9-080C-0AFF-207B76378346}"/>
                </a:ext>
              </a:extLst>
            </p:cNvPr>
            <p:cNvSpPr txBox="1"/>
            <p:nvPr/>
          </p:nvSpPr>
          <p:spPr>
            <a:xfrm>
              <a:off x="6939982" y="5632675"/>
              <a:ext cx="1735455" cy="616836"/>
            </a:xfrm>
            <a:prstGeom prst="rect">
              <a:avLst/>
            </a:prstGeom>
          </p:spPr>
          <p:txBody>
            <a:bodyPr vert="horz" wrap="square" lIns="0" tIns="41910" rIns="0" bIns="0" rtlCol="0">
              <a:spAutoFit/>
            </a:bodyPr>
            <a:lstStyle/>
            <a:p>
              <a:pPr marL="1905" algn="ctr">
                <a:lnSpc>
                  <a:spcPct val="100000"/>
                </a:lnSpc>
                <a:spcBef>
                  <a:spcPts val="330"/>
                </a:spcBef>
              </a:pPr>
              <a:r>
                <a:rPr lang="en-US" sz="1400" b="1" dirty="0">
                  <a:solidFill>
                    <a:srgbClr val="0078C7"/>
                  </a:solidFill>
                  <a:latin typeface="Fira Sans ExtraBold"/>
                  <a:cs typeface="Fira Sans ExtraBold"/>
                </a:rPr>
                <a:t>Lacey </a:t>
              </a:r>
              <a:r>
                <a:rPr lang="en-US" sz="1400" b="1" dirty="0" err="1">
                  <a:solidFill>
                    <a:srgbClr val="0078C7"/>
                  </a:solidFill>
                  <a:latin typeface="Fira Sans ExtraBold"/>
                  <a:cs typeface="Fira Sans ExtraBold"/>
                </a:rPr>
                <a:t>Rittenour</a:t>
              </a:r>
              <a:endParaRPr sz="1400" dirty="0">
                <a:latin typeface="Fira Sans ExtraBold"/>
                <a:cs typeface="Fira Sans ExtraBold"/>
              </a:endParaRPr>
            </a:p>
            <a:p>
              <a:pPr algn="ctr">
                <a:lnSpc>
                  <a:spcPct val="100000"/>
                </a:lnSpc>
                <a:spcBef>
                  <a:spcPts val="185"/>
                </a:spcBef>
              </a:pPr>
              <a:r>
                <a:rPr sz="1100" b="1" dirty="0">
                  <a:solidFill>
                    <a:srgbClr val="1E418B"/>
                  </a:solidFill>
                  <a:latin typeface="Fira Sans ExtraBold"/>
                  <a:cs typeface="Fira Sans ExtraBold"/>
                </a:rPr>
                <a:t>Head</a:t>
              </a:r>
              <a:r>
                <a:rPr sz="1100" b="1" spc="-40" dirty="0">
                  <a:solidFill>
                    <a:srgbClr val="1E418B"/>
                  </a:solidFill>
                  <a:latin typeface="Fira Sans ExtraBold"/>
                  <a:cs typeface="Fira Sans ExtraBold"/>
                </a:rPr>
                <a:t> </a:t>
              </a:r>
              <a:r>
                <a:rPr sz="1100" b="1" dirty="0">
                  <a:solidFill>
                    <a:srgbClr val="1E418B"/>
                  </a:solidFill>
                  <a:latin typeface="Fira Sans ExtraBold"/>
                  <a:cs typeface="Fira Sans ExtraBold"/>
                </a:rPr>
                <a:t>of</a:t>
              </a:r>
              <a:r>
                <a:rPr sz="1100" b="1" spc="-10" dirty="0">
                  <a:solidFill>
                    <a:srgbClr val="1E418B"/>
                  </a:solidFill>
                  <a:latin typeface="Fira Sans ExtraBold"/>
                  <a:cs typeface="Fira Sans ExtraBold"/>
                </a:rPr>
                <a:t> </a:t>
              </a:r>
              <a:r>
                <a:rPr lang="en-US" sz="1100" b="1" dirty="0">
                  <a:solidFill>
                    <a:srgbClr val="1E418B"/>
                  </a:solidFill>
                  <a:latin typeface="Fira Sans ExtraBold"/>
                  <a:cs typeface="Fira Sans ExtraBold"/>
                </a:rPr>
                <a:t>Human Resources</a:t>
              </a:r>
            </a:p>
            <a:p>
              <a:pPr algn="ctr">
                <a:lnSpc>
                  <a:spcPct val="100000"/>
                </a:lnSpc>
                <a:spcBef>
                  <a:spcPts val="185"/>
                </a:spcBef>
              </a:pPr>
              <a:r>
                <a:rPr lang="en-US" sz="900" dirty="0">
                  <a:solidFill>
                    <a:schemeClr val="accent4"/>
                  </a:solidFill>
                  <a:latin typeface="Fira Sans ExtraBold" panose="020B0903050000020004" pitchFamily="34" charset="0"/>
                  <a:hlinkClick r:id="rId6">
                    <a:extLst>
                      <a:ext uri="{A12FA001-AC4F-418D-AE19-62706E023703}">
                        <ahyp:hlinkClr xmlns:ahyp="http://schemas.microsoft.com/office/drawing/2018/hyperlinkcolor" val="tx"/>
                      </a:ext>
                    </a:extLst>
                  </a:hlinkClick>
                </a:rPr>
                <a:t>lrittenour@dualcommerical.com</a:t>
              </a:r>
              <a:endParaRPr sz="900" dirty="0">
                <a:solidFill>
                  <a:schemeClr val="accent4"/>
                </a:solidFill>
                <a:latin typeface="Fira Sans ExtraBold" panose="020B0903050000020004" pitchFamily="34" charset="0"/>
              </a:endParaRPr>
            </a:p>
          </p:txBody>
        </p:sp>
        <p:grpSp>
          <p:nvGrpSpPr>
            <p:cNvPr id="61" name="Group 60">
              <a:extLst>
                <a:ext uri="{FF2B5EF4-FFF2-40B4-BE49-F238E27FC236}">
                  <a16:creationId xmlns:a16="http://schemas.microsoft.com/office/drawing/2014/main" id="{23A5ABB3-A045-D878-1452-6D900A25A255}"/>
                </a:ext>
              </a:extLst>
            </p:cNvPr>
            <p:cNvGrpSpPr/>
            <p:nvPr/>
          </p:nvGrpSpPr>
          <p:grpSpPr>
            <a:xfrm>
              <a:off x="7103597" y="3736951"/>
              <a:ext cx="1408225" cy="1828800"/>
              <a:chOff x="7100861" y="3736951"/>
              <a:chExt cx="1408225" cy="1828800"/>
            </a:xfrm>
          </p:grpSpPr>
          <p:sp>
            <p:nvSpPr>
              <p:cNvPr id="16" name="Rectangle: Top Corners Rounded 15">
                <a:extLst>
                  <a:ext uri="{FF2B5EF4-FFF2-40B4-BE49-F238E27FC236}">
                    <a16:creationId xmlns:a16="http://schemas.microsoft.com/office/drawing/2014/main" id="{D71D335D-FA4D-528D-EB85-113AB00757C2}"/>
                  </a:ext>
                </a:extLst>
              </p:cNvPr>
              <p:cNvSpPr/>
              <p:nvPr/>
            </p:nvSpPr>
            <p:spPr>
              <a:xfrm>
                <a:off x="7100861"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17" name="Picture 2">
                <a:extLst>
                  <a:ext uri="{FF2B5EF4-FFF2-40B4-BE49-F238E27FC236}">
                    <a16:creationId xmlns:a16="http://schemas.microsoft.com/office/drawing/2014/main" id="{544C293F-5BDF-9511-C1B2-554DC20D99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81" t="-2964" r="17688" b="26644"/>
              <a:stretch/>
            </p:blipFill>
            <p:spPr bwMode="auto">
              <a:xfrm>
                <a:off x="7104703" y="3736951"/>
                <a:ext cx="1400541" cy="1828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9" name="Group 38">
            <a:extLst>
              <a:ext uri="{FF2B5EF4-FFF2-40B4-BE49-F238E27FC236}">
                <a16:creationId xmlns:a16="http://schemas.microsoft.com/office/drawing/2014/main" id="{089F3D9C-603C-2100-3883-7FA85DBD743D}"/>
              </a:ext>
            </a:extLst>
          </p:cNvPr>
          <p:cNvGrpSpPr/>
          <p:nvPr/>
        </p:nvGrpSpPr>
        <p:grpSpPr>
          <a:xfrm>
            <a:off x="7719499" y="3726851"/>
            <a:ext cx="1843406" cy="2512560"/>
            <a:chOff x="8612133" y="3736951"/>
            <a:chExt cx="1843406" cy="2512560"/>
          </a:xfrm>
        </p:grpSpPr>
        <p:sp>
          <p:nvSpPr>
            <p:cNvPr id="13" name="object 6">
              <a:extLst>
                <a:ext uri="{FF2B5EF4-FFF2-40B4-BE49-F238E27FC236}">
                  <a16:creationId xmlns:a16="http://schemas.microsoft.com/office/drawing/2014/main" id="{A55F167C-31E8-6C65-50EC-B3CCC1642482}"/>
                </a:ext>
              </a:extLst>
            </p:cNvPr>
            <p:cNvSpPr txBox="1"/>
            <p:nvPr/>
          </p:nvSpPr>
          <p:spPr>
            <a:xfrm>
              <a:off x="8612133" y="5632675"/>
              <a:ext cx="1843406" cy="616836"/>
            </a:xfrm>
            <a:prstGeom prst="rect">
              <a:avLst/>
            </a:prstGeom>
          </p:spPr>
          <p:txBody>
            <a:bodyPr vert="horz" wrap="square" lIns="0" tIns="41910" rIns="0" bIns="0" rtlCol="0">
              <a:spAutoFit/>
            </a:bodyPr>
            <a:lstStyle/>
            <a:p>
              <a:pPr marL="1905" algn="ctr">
                <a:lnSpc>
                  <a:spcPct val="100000"/>
                </a:lnSpc>
                <a:spcBef>
                  <a:spcPts val="330"/>
                </a:spcBef>
              </a:pPr>
              <a:r>
                <a:rPr lang="en-US" sz="1400" b="1" dirty="0">
                  <a:solidFill>
                    <a:srgbClr val="0078C7"/>
                  </a:solidFill>
                  <a:latin typeface="Fira Sans ExtraBold"/>
                  <a:cs typeface="Fira Sans ExtraBold"/>
                </a:rPr>
                <a:t>Ranjit </a:t>
              </a:r>
              <a:r>
                <a:rPr lang="en-US" sz="1400" b="1" dirty="0" err="1">
                  <a:solidFill>
                    <a:srgbClr val="0078C7"/>
                  </a:solidFill>
                  <a:latin typeface="Fira Sans ExtraBold"/>
                  <a:cs typeface="Fira Sans ExtraBold"/>
                </a:rPr>
                <a:t>Jaswal</a:t>
              </a:r>
              <a:endParaRPr sz="1400" dirty="0">
                <a:latin typeface="Fira Sans ExtraBold"/>
                <a:cs typeface="Fira Sans ExtraBold"/>
              </a:endParaRPr>
            </a:p>
            <a:p>
              <a:pPr algn="ctr">
                <a:lnSpc>
                  <a:spcPct val="100000"/>
                </a:lnSpc>
                <a:spcBef>
                  <a:spcPts val="180"/>
                </a:spcBef>
              </a:pPr>
              <a:r>
                <a:rPr lang="en-US" sz="1100" b="1" dirty="0">
                  <a:solidFill>
                    <a:srgbClr val="1E418B"/>
                  </a:solidFill>
                  <a:latin typeface="Fira Sans ExtraBold"/>
                  <a:cs typeface="Fira Sans ExtraBold"/>
                </a:rPr>
                <a:t>Chief Risk Officer</a:t>
              </a:r>
            </a:p>
            <a:p>
              <a:pPr algn="ctr">
                <a:lnSpc>
                  <a:spcPct val="100000"/>
                </a:lnSpc>
                <a:spcBef>
                  <a:spcPts val="180"/>
                </a:spcBef>
              </a:pPr>
              <a:r>
                <a:rPr lang="en-US" sz="900" b="0" i="0" dirty="0">
                  <a:solidFill>
                    <a:schemeClr val="accent4"/>
                  </a:solidFill>
                  <a:effectLst/>
                  <a:latin typeface="Fira Sans ExtraBold" panose="020B0903050000020004" pitchFamily="34" charset="0"/>
                  <a:hlinkClick r:id="rId8">
                    <a:extLst>
                      <a:ext uri="{A12FA001-AC4F-418D-AE19-62706E023703}">
                        <ahyp:hlinkClr xmlns:ahyp="http://schemas.microsoft.com/office/drawing/2018/hyperlinkcolor" val="tx"/>
                      </a:ext>
                    </a:extLst>
                  </a:hlinkClick>
                </a:rPr>
                <a:t>rjaswal@dualinsurance.com</a:t>
              </a:r>
              <a:endParaRPr sz="800" dirty="0">
                <a:solidFill>
                  <a:schemeClr val="accent4"/>
                </a:solidFill>
                <a:latin typeface="Fira Sans ExtraBold" panose="020B0903050000020004" pitchFamily="34" charset="0"/>
                <a:cs typeface="Fira Sans ExtraBold"/>
              </a:endParaRPr>
            </a:p>
          </p:txBody>
        </p:sp>
        <p:grpSp>
          <p:nvGrpSpPr>
            <p:cNvPr id="62" name="Group 61">
              <a:extLst>
                <a:ext uri="{FF2B5EF4-FFF2-40B4-BE49-F238E27FC236}">
                  <a16:creationId xmlns:a16="http://schemas.microsoft.com/office/drawing/2014/main" id="{046F0E85-9829-F2A4-2CB3-94C92344AAB5}"/>
                </a:ext>
              </a:extLst>
            </p:cNvPr>
            <p:cNvGrpSpPr/>
            <p:nvPr/>
          </p:nvGrpSpPr>
          <p:grpSpPr>
            <a:xfrm>
              <a:off x="8829724" y="3736951"/>
              <a:ext cx="1408225" cy="1828800"/>
              <a:chOff x="8857894" y="3736951"/>
              <a:chExt cx="1408225" cy="1828800"/>
            </a:xfrm>
          </p:grpSpPr>
          <p:sp>
            <p:nvSpPr>
              <p:cNvPr id="20" name="Rectangle: Top Corners Rounded 19">
                <a:extLst>
                  <a:ext uri="{FF2B5EF4-FFF2-40B4-BE49-F238E27FC236}">
                    <a16:creationId xmlns:a16="http://schemas.microsoft.com/office/drawing/2014/main" id="{56F3ABF0-182F-6A6C-31A9-FE133843FB59}"/>
                  </a:ext>
                </a:extLst>
              </p:cNvPr>
              <p:cNvSpPr/>
              <p:nvPr/>
            </p:nvSpPr>
            <p:spPr>
              <a:xfrm>
                <a:off x="8857894"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21" name="Picture 2">
                <a:extLst>
                  <a:ext uri="{FF2B5EF4-FFF2-40B4-BE49-F238E27FC236}">
                    <a16:creationId xmlns:a16="http://schemas.microsoft.com/office/drawing/2014/main" id="{0D00BD06-5C18-EB4F-48F4-BB128A52EA5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1356" b="96780" l="2000" r="98889">
                            <a14:foregroundMark x1="35556" y1="57797" x2="1333" y2="73220"/>
                            <a14:foregroundMark x1="1333" y1="73220" x2="48889" y2="94237"/>
                            <a14:foregroundMark x1="48889" y1="94237" x2="83778" y2="90678"/>
                            <a14:foregroundMark x1="83778" y1="90678" x2="82667" y2="63559"/>
                            <a14:foregroundMark x1="82667" y1="63559" x2="65778" y2="55254"/>
                            <a14:foregroundMark x1="85111" y1="64068" x2="88889" y2="94746"/>
                            <a14:foregroundMark x1="88889" y1="94746" x2="37556" y2="97288"/>
                            <a14:foregroundMark x1="37556" y1="97288" x2="2444" y2="83051"/>
                            <a14:foregroundMark x1="2444" y1="83051" x2="12000" y2="81695"/>
                            <a14:foregroundMark x1="4444" y1="94746" x2="64222" y2="96780"/>
                            <a14:foregroundMark x1="64222" y1="96780" x2="97556" y2="86102"/>
                            <a14:foregroundMark x1="97556" y1="86102" x2="96667" y2="68305"/>
                            <a14:foregroundMark x1="4889" y1="96780" x2="98889" y2="91695"/>
                          </a14:backgroundRemoval>
                        </a14:imgEffect>
                      </a14:imgLayer>
                    </a14:imgProps>
                  </a:ext>
                  <a:ext uri="{28A0092B-C50C-407E-A947-70E740481C1C}">
                    <a14:useLocalDpi xmlns:a14="http://schemas.microsoft.com/office/drawing/2010/main" val="0"/>
                  </a:ext>
                </a:extLst>
              </a:blip>
              <a:srcRect l="9390" t="8460" r="7839" b="9034"/>
              <a:stretch/>
            </p:blipFill>
            <p:spPr bwMode="auto">
              <a:xfrm>
                <a:off x="8862352" y="3736951"/>
                <a:ext cx="1399309" cy="1828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3" name="Group 42">
            <a:extLst>
              <a:ext uri="{FF2B5EF4-FFF2-40B4-BE49-F238E27FC236}">
                <a16:creationId xmlns:a16="http://schemas.microsoft.com/office/drawing/2014/main" id="{3F056FAF-422B-4A9A-F19A-6B773892B2F7}"/>
              </a:ext>
            </a:extLst>
          </p:cNvPr>
          <p:cNvGrpSpPr/>
          <p:nvPr/>
        </p:nvGrpSpPr>
        <p:grpSpPr>
          <a:xfrm>
            <a:off x="9409717" y="3726851"/>
            <a:ext cx="1843406" cy="2681837"/>
            <a:chOff x="10302351" y="3736951"/>
            <a:chExt cx="1843406" cy="2681837"/>
          </a:xfrm>
        </p:grpSpPr>
        <p:sp>
          <p:nvSpPr>
            <p:cNvPr id="12" name="object 6">
              <a:extLst>
                <a:ext uri="{FF2B5EF4-FFF2-40B4-BE49-F238E27FC236}">
                  <a16:creationId xmlns:a16="http://schemas.microsoft.com/office/drawing/2014/main" id="{9A9C931D-A80A-522B-30EF-BDA4E67407F7}"/>
                </a:ext>
              </a:extLst>
            </p:cNvPr>
            <p:cNvSpPr txBox="1"/>
            <p:nvPr/>
          </p:nvSpPr>
          <p:spPr>
            <a:xfrm>
              <a:off x="10302351" y="5632675"/>
              <a:ext cx="1843406" cy="786113"/>
            </a:xfrm>
            <a:prstGeom prst="rect">
              <a:avLst/>
            </a:prstGeom>
          </p:spPr>
          <p:txBody>
            <a:bodyPr vert="horz" wrap="square" lIns="0" tIns="41910" rIns="0" bIns="0" rtlCol="0" anchor="t">
              <a:spAutoFit/>
            </a:bodyPr>
            <a:lstStyle/>
            <a:p>
              <a:pPr marL="1905" algn="ctr">
                <a:lnSpc>
                  <a:spcPct val="100000"/>
                </a:lnSpc>
                <a:spcBef>
                  <a:spcPts val="330"/>
                </a:spcBef>
              </a:pPr>
              <a:r>
                <a:rPr lang="en-US" sz="1400" b="1" dirty="0">
                  <a:solidFill>
                    <a:srgbClr val="0078C7"/>
                  </a:solidFill>
                  <a:latin typeface="Fira Sans ExtraBold"/>
                  <a:cs typeface="Fira Sans ExtraBold"/>
                </a:rPr>
                <a:t>Ryan O’Connor</a:t>
              </a:r>
              <a:endParaRPr sz="1400" dirty="0">
                <a:latin typeface="Fira Sans ExtraBold"/>
                <a:cs typeface="Fira Sans ExtraBold"/>
              </a:endParaRPr>
            </a:p>
            <a:p>
              <a:pPr algn="ctr">
                <a:lnSpc>
                  <a:spcPct val="100000"/>
                </a:lnSpc>
                <a:spcBef>
                  <a:spcPts val="180"/>
                </a:spcBef>
              </a:pPr>
              <a:r>
                <a:rPr lang="en-US" sz="1100" b="1" dirty="0">
                  <a:solidFill>
                    <a:srgbClr val="1E418B"/>
                  </a:solidFill>
                  <a:latin typeface="Fira Sans ExtraBold"/>
                  <a:cs typeface="Fira Sans ExtraBold"/>
                </a:rPr>
                <a:t>Chief Marketing &amp; Business Development Officer</a:t>
              </a:r>
              <a:endParaRPr lang="en-US" dirty="0">
                <a:cs typeface="Calibri"/>
              </a:endParaRPr>
            </a:p>
            <a:p>
              <a:pPr algn="ctr">
                <a:lnSpc>
                  <a:spcPct val="100000"/>
                </a:lnSpc>
                <a:spcBef>
                  <a:spcPts val="180"/>
                </a:spcBef>
              </a:pPr>
              <a:r>
                <a:rPr lang="en-US" sz="900" dirty="0">
                  <a:solidFill>
                    <a:schemeClr val="accent4"/>
                  </a:solidFill>
                  <a:latin typeface="Fira Sans ExtraBold"/>
                  <a:cs typeface="Fira Sans ExtraBold"/>
                  <a:hlinkClick r:id="rId11">
                    <a:extLst>
                      <a:ext uri="{A12FA001-AC4F-418D-AE19-62706E023703}">
                        <ahyp:hlinkClr xmlns:ahyp="http://schemas.microsoft.com/office/drawing/2018/hyperlinkcolor" val="tx"/>
                      </a:ext>
                    </a:extLst>
                  </a:hlinkClick>
                </a:rPr>
                <a:t>roconnor@dualinsurance.com</a:t>
              </a:r>
              <a:endParaRPr sz="900" dirty="0">
                <a:solidFill>
                  <a:schemeClr val="accent4"/>
                </a:solidFill>
                <a:latin typeface="Fira Sans ExtraBold"/>
                <a:cs typeface="Fira Sans ExtraBold"/>
              </a:endParaRPr>
            </a:p>
          </p:txBody>
        </p:sp>
        <p:grpSp>
          <p:nvGrpSpPr>
            <p:cNvPr id="63" name="Group 62">
              <a:extLst>
                <a:ext uri="{FF2B5EF4-FFF2-40B4-BE49-F238E27FC236}">
                  <a16:creationId xmlns:a16="http://schemas.microsoft.com/office/drawing/2014/main" id="{89DDAB22-3B57-4865-23E9-6350B50157F0}"/>
                </a:ext>
              </a:extLst>
            </p:cNvPr>
            <p:cNvGrpSpPr/>
            <p:nvPr/>
          </p:nvGrpSpPr>
          <p:grpSpPr>
            <a:xfrm>
              <a:off x="10519942" y="3736951"/>
              <a:ext cx="1408225" cy="1828800"/>
              <a:chOff x="10523780" y="3736951"/>
              <a:chExt cx="1408225" cy="1828800"/>
            </a:xfrm>
          </p:grpSpPr>
          <p:sp>
            <p:nvSpPr>
              <p:cNvPr id="25" name="Rectangle: Top Corners Rounded 24">
                <a:extLst>
                  <a:ext uri="{FF2B5EF4-FFF2-40B4-BE49-F238E27FC236}">
                    <a16:creationId xmlns:a16="http://schemas.microsoft.com/office/drawing/2014/main" id="{28780281-7114-9839-9EE9-FBE54AEF80D5}"/>
                  </a:ext>
                </a:extLst>
              </p:cNvPr>
              <p:cNvSpPr/>
              <p:nvPr/>
            </p:nvSpPr>
            <p:spPr>
              <a:xfrm>
                <a:off x="10523780"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26" name="Picture 2">
                <a:extLst>
                  <a:ext uri="{FF2B5EF4-FFF2-40B4-BE49-F238E27FC236}">
                    <a16:creationId xmlns:a16="http://schemas.microsoft.com/office/drawing/2014/main" id="{D7D8DDAA-C11A-2D57-2B2E-FA72CF2B636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283" t="3784" r="14046" b="19856"/>
              <a:stretch/>
            </p:blipFill>
            <p:spPr bwMode="auto">
              <a:xfrm>
                <a:off x="10527622" y="3736951"/>
                <a:ext cx="1400541" cy="1828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7" name="Group 36">
            <a:extLst>
              <a:ext uri="{FF2B5EF4-FFF2-40B4-BE49-F238E27FC236}">
                <a16:creationId xmlns:a16="http://schemas.microsoft.com/office/drawing/2014/main" id="{FC48AD94-696C-84E3-CFAF-88B60C68F0E0}"/>
              </a:ext>
            </a:extLst>
          </p:cNvPr>
          <p:cNvGrpSpPr/>
          <p:nvPr/>
        </p:nvGrpSpPr>
        <p:grpSpPr>
          <a:xfrm>
            <a:off x="4279915" y="4092591"/>
            <a:ext cx="1843406" cy="2169903"/>
            <a:chOff x="5172549" y="4102691"/>
            <a:chExt cx="1843406" cy="2169903"/>
          </a:xfrm>
        </p:grpSpPr>
        <p:sp>
          <p:nvSpPr>
            <p:cNvPr id="1056" name="object 6">
              <a:extLst>
                <a:ext uri="{FF2B5EF4-FFF2-40B4-BE49-F238E27FC236}">
                  <a16:creationId xmlns:a16="http://schemas.microsoft.com/office/drawing/2014/main" id="{829E3A7C-1236-C372-347B-F556DA0EFE8F}"/>
                </a:ext>
              </a:extLst>
            </p:cNvPr>
            <p:cNvSpPr txBox="1"/>
            <p:nvPr/>
          </p:nvSpPr>
          <p:spPr>
            <a:xfrm>
              <a:off x="5172549" y="5632675"/>
              <a:ext cx="1843406" cy="639919"/>
            </a:xfrm>
            <a:prstGeom prst="rect">
              <a:avLst/>
            </a:prstGeom>
          </p:spPr>
          <p:txBody>
            <a:bodyPr vert="horz" wrap="square" lIns="0" tIns="41910" rIns="0" bIns="0" rtlCol="0" anchor="t">
              <a:spAutoFit/>
            </a:bodyPr>
            <a:lstStyle/>
            <a:p>
              <a:pPr marL="1905" algn="ctr">
                <a:lnSpc>
                  <a:spcPct val="100000"/>
                </a:lnSpc>
                <a:spcBef>
                  <a:spcPts val="330"/>
                </a:spcBef>
              </a:pPr>
              <a:r>
                <a:rPr lang="en-US" sz="1400" b="1" dirty="0">
                  <a:solidFill>
                    <a:srgbClr val="0078C7"/>
                  </a:solidFill>
                  <a:latin typeface="Fira Sans ExtraBold"/>
                  <a:cs typeface="Fira Sans ExtraBold"/>
                </a:rPr>
                <a:t>Scott Noerr</a:t>
              </a:r>
              <a:endParaRPr sz="1400" dirty="0">
                <a:latin typeface="Fira Sans ExtraBold"/>
                <a:cs typeface="Fira Sans ExtraBold"/>
              </a:endParaRPr>
            </a:p>
            <a:p>
              <a:pPr algn="ctr">
                <a:lnSpc>
                  <a:spcPct val="100000"/>
                </a:lnSpc>
                <a:spcBef>
                  <a:spcPts val="180"/>
                </a:spcBef>
              </a:pPr>
              <a:r>
                <a:rPr lang="en-US" sz="1100" b="1" dirty="0">
                  <a:solidFill>
                    <a:srgbClr val="1E418B"/>
                  </a:solidFill>
                  <a:latin typeface="Fira Sans ExtraBold"/>
                  <a:cs typeface="Fira Sans ExtraBold"/>
                </a:rPr>
                <a:t>Chief Information Officer</a:t>
              </a:r>
            </a:p>
            <a:p>
              <a:pPr algn="ctr">
                <a:lnSpc>
                  <a:spcPct val="100000"/>
                </a:lnSpc>
                <a:spcBef>
                  <a:spcPts val="180"/>
                </a:spcBef>
              </a:pPr>
              <a:r>
                <a:rPr lang="en-US" sz="900" dirty="0">
                  <a:solidFill>
                    <a:schemeClr val="accent4"/>
                  </a:solidFill>
                  <a:latin typeface="Fira Sans ExtraBold"/>
                  <a:cs typeface="Fira Sans ExtraBold"/>
                  <a:hlinkClick r:id="rId13">
                    <a:extLst>
                      <a:ext uri="{A12FA001-AC4F-418D-AE19-62706E023703}">
                        <ahyp:hlinkClr xmlns:ahyp="http://schemas.microsoft.com/office/drawing/2018/hyperlinkcolor" val="tx"/>
                      </a:ext>
                    </a:extLst>
                  </a:hlinkClick>
                </a:rPr>
                <a:t>snoerr@dualinsurance.com</a:t>
              </a:r>
              <a:endParaRPr sz="900" dirty="0">
                <a:solidFill>
                  <a:schemeClr val="accent4"/>
                </a:solidFill>
                <a:latin typeface="Fira Sans ExtraBold"/>
                <a:cs typeface="Fira Sans ExtraBold"/>
              </a:endParaRPr>
            </a:p>
          </p:txBody>
        </p:sp>
        <p:sp>
          <p:nvSpPr>
            <p:cNvPr id="28" name="Rectangle: Top Corners Rounded 27">
              <a:extLst>
                <a:ext uri="{FF2B5EF4-FFF2-40B4-BE49-F238E27FC236}">
                  <a16:creationId xmlns:a16="http://schemas.microsoft.com/office/drawing/2014/main" id="{359DEEC8-D13E-0F44-B942-B862CD61D76A}"/>
                </a:ext>
              </a:extLst>
            </p:cNvPr>
            <p:cNvSpPr/>
            <p:nvPr/>
          </p:nvSpPr>
          <p:spPr>
            <a:xfrm>
              <a:off x="5390140"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grpSp>
      <p:grpSp>
        <p:nvGrpSpPr>
          <p:cNvPr id="34" name="Group 33">
            <a:extLst>
              <a:ext uri="{FF2B5EF4-FFF2-40B4-BE49-F238E27FC236}">
                <a16:creationId xmlns:a16="http://schemas.microsoft.com/office/drawing/2014/main" id="{1E1B9CE8-D6FF-6C53-A166-78312808B367}"/>
              </a:ext>
            </a:extLst>
          </p:cNvPr>
          <p:cNvGrpSpPr/>
          <p:nvPr/>
        </p:nvGrpSpPr>
        <p:grpSpPr>
          <a:xfrm>
            <a:off x="2560124" y="3726851"/>
            <a:ext cx="1843405" cy="2510636"/>
            <a:chOff x="3452758" y="3736951"/>
            <a:chExt cx="1843405" cy="2510636"/>
          </a:xfrm>
        </p:grpSpPr>
        <p:sp>
          <p:nvSpPr>
            <p:cNvPr id="7" name="object 13">
              <a:extLst>
                <a:ext uri="{FF2B5EF4-FFF2-40B4-BE49-F238E27FC236}">
                  <a16:creationId xmlns:a16="http://schemas.microsoft.com/office/drawing/2014/main" id="{CDE0E17E-07B4-F04D-6CFA-6B537FF77D85}"/>
                </a:ext>
              </a:extLst>
            </p:cNvPr>
            <p:cNvSpPr txBox="1"/>
            <p:nvPr/>
          </p:nvSpPr>
          <p:spPr>
            <a:xfrm>
              <a:off x="3452758" y="5632675"/>
              <a:ext cx="1843405" cy="614912"/>
            </a:xfrm>
            <a:prstGeom prst="rect">
              <a:avLst/>
            </a:prstGeom>
          </p:spPr>
          <p:txBody>
            <a:bodyPr vert="horz" wrap="square" lIns="0" tIns="40005" rIns="0" bIns="0" rtlCol="0">
              <a:spAutoFit/>
            </a:bodyPr>
            <a:lstStyle/>
            <a:p>
              <a:pPr marL="50165" algn="ctr">
                <a:lnSpc>
                  <a:spcPct val="100000"/>
                </a:lnSpc>
                <a:spcBef>
                  <a:spcPts val="315"/>
                </a:spcBef>
              </a:pPr>
              <a:r>
                <a:rPr lang="en-US" sz="1400" b="1" dirty="0">
                  <a:solidFill>
                    <a:srgbClr val="0078C7"/>
                  </a:solidFill>
                  <a:latin typeface="Fira Sans ExtraBold"/>
                  <a:cs typeface="Fira Sans ExtraBold"/>
                </a:rPr>
                <a:t>Jerry </a:t>
              </a:r>
              <a:r>
                <a:rPr lang="en-US" sz="1400" b="1" dirty="0" err="1">
                  <a:solidFill>
                    <a:srgbClr val="0078C7"/>
                  </a:solidFill>
                  <a:latin typeface="Fira Sans ExtraBold"/>
                  <a:cs typeface="Fira Sans ExtraBold"/>
                </a:rPr>
                <a:t>Batcheller</a:t>
              </a:r>
              <a:endParaRPr sz="1400" dirty="0">
                <a:latin typeface="Fira Sans ExtraBold"/>
                <a:cs typeface="Fira Sans ExtraBold"/>
              </a:endParaRPr>
            </a:p>
            <a:p>
              <a:pPr marL="49530" algn="ctr">
                <a:lnSpc>
                  <a:spcPct val="100000"/>
                </a:lnSpc>
                <a:spcBef>
                  <a:spcPts val="175"/>
                </a:spcBef>
              </a:pPr>
              <a:r>
                <a:rPr sz="1100" b="1" dirty="0">
                  <a:solidFill>
                    <a:srgbClr val="1E418B"/>
                  </a:solidFill>
                  <a:latin typeface="Fira Sans ExtraBold"/>
                  <a:cs typeface="Fira Sans ExtraBold"/>
                </a:rPr>
                <a:t>Chief</a:t>
              </a:r>
              <a:r>
                <a:rPr sz="1100" b="1" spc="-30" dirty="0">
                  <a:solidFill>
                    <a:srgbClr val="1E418B"/>
                  </a:solidFill>
                  <a:latin typeface="Fira Sans ExtraBold"/>
                  <a:cs typeface="Fira Sans ExtraBold"/>
                </a:rPr>
                <a:t> </a:t>
              </a:r>
              <a:r>
                <a:rPr lang="en-US" sz="1100" b="1" dirty="0">
                  <a:solidFill>
                    <a:srgbClr val="1E418B"/>
                  </a:solidFill>
                  <a:latin typeface="Fira Sans ExtraBold"/>
                  <a:cs typeface="Fira Sans ExtraBold"/>
                </a:rPr>
                <a:t>Operating </a:t>
              </a:r>
              <a:r>
                <a:rPr sz="1100" b="1" spc="-10" dirty="0">
                  <a:solidFill>
                    <a:srgbClr val="1E418B"/>
                  </a:solidFill>
                  <a:latin typeface="Fira Sans ExtraBold"/>
                  <a:cs typeface="Fira Sans ExtraBold"/>
                </a:rPr>
                <a:t>Officer</a:t>
              </a:r>
              <a:endParaRPr lang="en-US" sz="1100" b="1" spc="-10" dirty="0">
                <a:solidFill>
                  <a:srgbClr val="1E418B"/>
                </a:solidFill>
                <a:latin typeface="Fira Sans ExtraBold"/>
                <a:cs typeface="Fira Sans ExtraBold"/>
              </a:endParaRPr>
            </a:p>
            <a:p>
              <a:pPr marL="49530" algn="ctr">
                <a:lnSpc>
                  <a:spcPct val="100000"/>
                </a:lnSpc>
                <a:spcBef>
                  <a:spcPts val="175"/>
                </a:spcBef>
              </a:pPr>
              <a:r>
                <a:rPr lang="en-US" sz="900" dirty="0">
                  <a:solidFill>
                    <a:schemeClr val="accent4"/>
                  </a:solidFill>
                  <a:latin typeface="Fira Sans ExtraBold"/>
                  <a:cs typeface="Fira Sans ExtraBold"/>
                  <a:hlinkClick r:id="rId14">
                    <a:extLst>
                      <a:ext uri="{A12FA001-AC4F-418D-AE19-62706E023703}">
                        <ahyp:hlinkClr xmlns:ahyp="http://schemas.microsoft.com/office/drawing/2018/hyperlinkcolor" val="tx"/>
                      </a:ext>
                    </a:extLst>
                  </a:hlinkClick>
                </a:rPr>
                <a:t>jbatcheller@dualinsurance.com</a:t>
              </a:r>
              <a:endParaRPr sz="900" dirty="0">
                <a:solidFill>
                  <a:schemeClr val="accent4"/>
                </a:solidFill>
                <a:latin typeface="Fira Sans ExtraBold"/>
                <a:cs typeface="Fira Sans ExtraBold"/>
              </a:endParaRPr>
            </a:p>
          </p:txBody>
        </p:sp>
        <p:grpSp>
          <p:nvGrpSpPr>
            <p:cNvPr id="57" name="Group 56">
              <a:extLst>
                <a:ext uri="{FF2B5EF4-FFF2-40B4-BE49-F238E27FC236}">
                  <a16:creationId xmlns:a16="http://schemas.microsoft.com/office/drawing/2014/main" id="{721E3884-F6B0-3731-DCD5-39140BD926DF}"/>
                </a:ext>
              </a:extLst>
            </p:cNvPr>
            <p:cNvGrpSpPr/>
            <p:nvPr/>
          </p:nvGrpSpPr>
          <p:grpSpPr>
            <a:xfrm>
              <a:off x="3670348" y="3736951"/>
              <a:ext cx="1408225" cy="1828800"/>
              <a:chOff x="3706164" y="3736951"/>
              <a:chExt cx="1408225" cy="1828800"/>
            </a:xfrm>
          </p:grpSpPr>
          <p:sp>
            <p:nvSpPr>
              <p:cNvPr id="32" name="Rectangle: Top Corners Rounded 31">
                <a:extLst>
                  <a:ext uri="{FF2B5EF4-FFF2-40B4-BE49-F238E27FC236}">
                    <a16:creationId xmlns:a16="http://schemas.microsoft.com/office/drawing/2014/main" id="{26FEE763-5789-01B9-CE5E-750CD7148A1E}"/>
                  </a:ext>
                </a:extLst>
              </p:cNvPr>
              <p:cNvSpPr/>
              <p:nvPr/>
            </p:nvSpPr>
            <p:spPr>
              <a:xfrm>
                <a:off x="3706164"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33" name="Picture 2">
                <a:extLst>
                  <a:ext uri="{FF2B5EF4-FFF2-40B4-BE49-F238E27FC236}">
                    <a16:creationId xmlns:a16="http://schemas.microsoft.com/office/drawing/2014/main" id="{B22EC823-6441-0358-AED9-B37677A3570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854" t="1668" r="15801" b="28449"/>
              <a:stretch/>
            </p:blipFill>
            <p:spPr bwMode="auto">
              <a:xfrm>
                <a:off x="3716698" y="3736951"/>
                <a:ext cx="1387156" cy="1828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0" name="Group 29">
            <a:extLst>
              <a:ext uri="{FF2B5EF4-FFF2-40B4-BE49-F238E27FC236}">
                <a16:creationId xmlns:a16="http://schemas.microsoft.com/office/drawing/2014/main" id="{98579289-E063-C3AF-CDC4-72616B9BC395}"/>
              </a:ext>
            </a:extLst>
          </p:cNvPr>
          <p:cNvGrpSpPr/>
          <p:nvPr/>
        </p:nvGrpSpPr>
        <p:grpSpPr>
          <a:xfrm>
            <a:off x="6915076" y="1007330"/>
            <a:ext cx="1795145" cy="2497419"/>
            <a:chOff x="53752" y="3750168"/>
            <a:chExt cx="1795145" cy="2497419"/>
          </a:xfrm>
        </p:grpSpPr>
        <p:sp>
          <p:nvSpPr>
            <p:cNvPr id="2" name="object 11">
              <a:extLst>
                <a:ext uri="{FF2B5EF4-FFF2-40B4-BE49-F238E27FC236}">
                  <a16:creationId xmlns:a16="http://schemas.microsoft.com/office/drawing/2014/main" id="{EE5495AC-9029-3670-FB2D-202F8978AE97}"/>
                </a:ext>
              </a:extLst>
            </p:cNvPr>
            <p:cNvSpPr txBox="1"/>
            <p:nvPr/>
          </p:nvSpPr>
          <p:spPr>
            <a:xfrm>
              <a:off x="53752" y="5632675"/>
              <a:ext cx="1795145" cy="614912"/>
            </a:xfrm>
            <a:prstGeom prst="rect">
              <a:avLst/>
            </a:prstGeom>
          </p:spPr>
          <p:txBody>
            <a:bodyPr vert="horz" wrap="square" lIns="0" tIns="40005" rIns="0" bIns="0" rtlCol="0">
              <a:spAutoFit/>
            </a:bodyPr>
            <a:lstStyle/>
            <a:p>
              <a:pPr marL="635" algn="ctr">
                <a:lnSpc>
                  <a:spcPct val="100000"/>
                </a:lnSpc>
                <a:spcBef>
                  <a:spcPts val="315"/>
                </a:spcBef>
              </a:pPr>
              <a:r>
                <a:rPr lang="en-US" sz="1400" b="1" dirty="0">
                  <a:solidFill>
                    <a:srgbClr val="0078C7"/>
                  </a:solidFill>
                  <a:latin typeface="Fira Sans ExtraBold"/>
                  <a:cs typeface="Fira Sans ExtraBold"/>
                </a:rPr>
                <a:t>Michelle </a:t>
              </a:r>
              <a:r>
                <a:rPr lang="en-US" sz="1400" b="1" dirty="0" err="1">
                  <a:solidFill>
                    <a:srgbClr val="0078C7"/>
                  </a:solidFill>
                  <a:latin typeface="Fira Sans ExtraBold"/>
                  <a:cs typeface="Fira Sans ExtraBold"/>
                </a:rPr>
                <a:t>Roccoforte</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ExtraBold"/>
                  <a:cs typeface="Fira Sans ExtraBold"/>
                </a:rPr>
                <a:t>Chief</a:t>
              </a:r>
              <a:r>
                <a:rPr sz="1100" b="1" spc="-25" dirty="0">
                  <a:solidFill>
                    <a:srgbClr val="1E418B"/>
                  </a:solidFill>
                  <a:latin typeface="Fira Sans ExtraBold"/>
                  <a:cs typeface="Fira Sans ExtraBold"/>
                </a:rPr>
                <a:t> </a:t>
              </a:r>
              <a:r>
                <a:rPr lang="en-US" sz="1100" b="1" spc="-25" dirty="0">
                  <a:solidFill>
                    <a:srgbClr val="1E418B"/>
                  </a:solidFill>
                  <a:latin typeface="Fira Sans ExtraBold"/>
                  <a:cs typeface="Fira Sans ExtraBold"/>
                </a:rPr>
                <a:t>of Staff</a:t>
              </a:r>
            </a:p>
            <a:p>
              <a:pPr algn="ctr">
                <a:lnSpc>
                  <a:spcPct val="100000"/>
                </a:lnSpc>
                <a:spcBef>
                  <a:spcPts val="175"/>
                </a:spcBef>
              </a:pPr>
              <a:r>
                <a:rPr lang="en-US" sz="900" dirty="0">
                  <a:solidFill>
                    <a:schemeClr val="accent4"/>
                  </a:solidFill>
                  <a:latin typeface="Fira Sans ExtraBold"/>
                  <a:cs typeface="Fira Sans ExtraBold"/>
                  <a:hlinkClick r:id="rId16">
                    <a:extLst>
                      <a:ext uri="{A12FA001-AC4F-418D-AE19-62706E023703}">
                        <ahyp:hlinkClr xmlns:ahyp="http://schemas.microsoft.com/office/drawing/2018/hyperlinkcolor" val="tx"/>
                      </a:ext>
                    </a:extLst>
                  </a:hlinkClick>
                </a:rPr>
                <a:t>mroccoforte@dualinsurance.com</a:t>
              </a:r>
              <a:endParaRPr sz="900" dirty="0">
                <a:solidFill>
                  <a:schemeClr val="accent4"/>
                </a:solidFill>
                <a:latin typeface="Fira Sans ExtraBold"/>
                <a:cs typeface="Fira Sans ExtraBold"/>
              </a:endParaRPr>
            </a:p>
          </p:txBody>
        </p:sp>
        <p:grpSp>
          <p:nvGrpSpPr>
            <p:cNvPr id="54" name="Group 53">
              <a:extLst>
                <a:ext uri="{FF2B5EF4-FFF2-40B4-BE49-F238E27FC236}">
                  <a16:creationId xmlns:a16="http://schemas.microsoft.com/office/drawing/2014/main" id="{5D243AF6-9AE7-9268-70AB-9B2DBF44AF1A}"/>
                </a:ext>
              </a:extLst>
            </p:cNvPr>
            <p:cNvGrpSpPr/>
            <p:nvPr/>
          </p:nvGrpSpPr>
          <p:grpSpPr>
            <a:xfrm>
              <a:off x="247212" y="3750168"/>
              <a:ext cx="1408225" cy="1828800"/>
              <a:chOff x="249109" y="3788720"/>
              <a:chExt cx="1408225" cy="1828800"/>
            </a:xfrm>
          </p:grpSpPr>
          <p:sp>
            <p:nvSpPr>
              <p:cNvPr id="35" name="Rectangle: Top Corners Rounded 34">
                <a:extLst>
                  <a:ext uri="{FF2B5EF4-FFF2-40B4-BE49-F238E27FC236}">
                    <a16:creationId xmlns:a16="http://schemas.microsoft.com/office/drawing/2014/main" id="{3BD4FE71-E34D-E262-BB26-55CEE14AEA41}"/>
                  </a:ext>
                </a:extLst>
              </p:cNvPr>
              <p:cNvSpPr/>
              <p:nvPr/>
            </p:nvSpPr>
            <p:spPr>
              <a:xfrm>
                <a:off x="249109" y="4154460"/>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36" name="Picture 2">
                <a:extLst>
                  <a:ext uri="{FF2B5EF4-FFF2-40B4-BE49-F238E27FC236}">
                    <a16:creationId xmlns:a16="http://schemas.microsoft.com/office/drawing/2014/main" id="{DAF58F43-601C-E71B-A179-340071415EB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386" t="4937" r="7315" b="3259"/>
              <a:stretch/>
            </p:blipFill>
            <p:spPr bwMode="auto">
              <a:xfrm>
                <a:off x="259643" y="3788720"/>
                <a:ext cx="1387156" cy="1828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 name="Group 30">
            <a:extLst>
              <a:ext uri="{FF2B5EF4-FFF2-40B4-BE49-F238E27FC236}">
                <a16:creationId xmlns:a16="http://schemas.microsoft.com/office/drawing/2014/main" id="{C8D5F57A-994D-5E87-F0A3-902738912059}"/>
              </a:ext>
            </a:extLst>
          </p:cNvPr>
          <p:cNvGrpSpPr/>
          <p:nvPr/>
        </p:nvGrpSpPr>
        <p:grpSpPr>
          <a:xfrm>
            <a:off x="848017" y="4092591"/>
            <a:ext cx="1843405" cy="2144896"/>
            <a:chOff x="1740651" y="4102691"/>
            <a:chExt cx="1843405" cy="2144896"/>
          </a:xfrm>
        </p:grpSpPr>
        <p:sp>
          <p:nvSpPr>
            <p:cNvPr id="4" name="object 13">
              <a:extLst>
                <a:ext uri="{FF2B5EF4-FFF2-40B4-BE49-F238E27FC236}">
                  <a16:creationId xmlns:a16="http://schemas.microsoft.com/office/drawing/2014/main" id="{869BA9FC-64C8-D7E5-1076-4E0972C833A5}"/>
                </a:ext>
              </a:extLst>
            </p:cNvPr>
            <p:cNvSpPr txBox="1"/>
            <p:nvPr/>
          </p:nvSpPr>
          <p:spPr>
            <a:xfrm>
              <a:off x="1740651" y="5632675"/>
              <a:ext cx="1843405" cy="614912"/>
            </a:xfrm>
            <a:prstGeom prst="rect">
              <a:avLst/>
            </a:prstGeom>
          </p:spPr>
          <p:txBody>
            <a:bodyPr vert="horz" wrap="square" lIns="0" tIns="40005" rIns="0" bIns="0" rtlCol="0" anchor="t">
              <a:spAutoFit/>
            </a:bodyPr>
            <a:lstStyle/>
            <a:p>
              <a:pPr marL="50165" algn="ctr">
                <a:lnSpc>
                  <a:spcPct val="100000"/>
                </a:lnSpc>
                <a:spcBef>
                  <a:spcPts val="315"/>
                </a:spcBef>
              </a:pPr>
              <a:r>
                <a:rPr lang="en-US" sz="1400" b="1" dirty="0">
                  <a:solidFill>
                    <a:srgbClr val="0078C7"/>
                  </a:solidFill>
                  <a:latin typeface="Fira Sans ExtraBold"/>
                  <a:cs typeface="Fira Sans ExtraBold"/>
                </a:rPr>
                <a:t>Darren Wiltshire</a:t>
              </a:r>
              <a:endParaRPr sz="1400" dirty="0">
                <a:latin typeface="Fira Sans ExtraBold"/>
                <a:cs typeface="Fira Sans ExtraBold"/>
              </a:endParaRPr>
            </a:p>
            <a:p>
              <a:pPr marL="49530" algn="ctr">
                <a:lnSpc>
                  <a:spcPct val="100000"/>
                </a:lnSpc>
                <a:spcBef>
                  <a:spcPts val="175"/>
                </a:spcBef>
              </a:pPr>
              <a:r>
                <a:rPr sz="1100" b="1" dirty="0">
                  <a:solidFill>
                    <a:srgbClr val="1E418B"/>
                  </a:solidFill>
                  <a:latin typeface="Fira Sans ExtraBold"/>
                  <a:cs typeface="Fira Sans ExtraBold"/>
                </a:rPr>
                <a:t>Chief</a:t>
              </a:r>
              <a:r>
                <a:rPr sz="1100" b="1" spc="-30" dirty="0">
                  <a:solidFill>
                    <a:srgbClr val="1E418B"/>
                  </a:solidFill>
                  <a:latin typeface="Fira Sans ExtraBold"/>
                  <a:cs typeface="Fira Sans ExtraBold"/>
                </a:rPr>
                <a:t> </a:t>
              </a:r>
              <a:r>
                <a:rPr lang="en-US" sz="1100" b="1" spc="-30" dirty="0">
                  <a:solidFill>
                    <a:srgbClr val="1E418B"/>
                  </a:solidFill>
                  <a:latin typeface="Fira Sans ExtraBold"/>
                  <a:cs typeface="Fira Sans ExtraBold"/>
                </a:rPr>
                <a:t>Financial </a:t>
              </a:r>
              <a:r>
                <a:rPr sz="1100" b="1" spc="-10" dirty="0">
                  <a:solidFill>
                    <a:srgbClr val="1E418B"/>
                  </a:solidFill>
                  <a:latin typeface="Fira Sans ExtraBold"/>
                  <a:cs typeface="Fira Sans ExtraBold"/>
                </a:rPr>
                <a:t>Officer</a:t>
              </a:r>
              <a:endParaRPr lang="en-US" sz="1100" b="1" spc="-10" dirty="0">
                <a:solidFill>
                  <a:srgbClr val="1E418B"/>
                </a:solidFill>
                <a:latin typeface="Fira Sans ExtraBold"/>
                <a:cs typeface="Fira Sans ExtraBold"/>
              </a:endParaRPr>
            </a:p>
            <a:p>
              <a:pPr marL="49530" algn="ctr">
                <a:lnSpc>
                  <a:spcPct val="100000"/>
                </a:lnSpc>
                <a:spcBef>
                  <a:spcPts val="175"/>
                </a:spcBef>
              </a:pPr>
              <a:r>
                <a:rPr lang="en-US" sz="900" dirty="0">
                  <a:solidFill>
                    <a:schemeClr val="accent4"/>
                  </a:solidFill>
                  <a:latin typeface="Fira Sans ExtraBold"/>
                  <a:cs typeface="Fira Sans ExtraBold"/>
                  <a:hlinkClick r:id="rId18">
                    <a:extLst>
                      <a:ext uri="{A12FA001-AC4F-418D-AE19-62706E023703}">
                        <ahyp:hlinkClr xmlns:ahyp="http://schemas.microsoft.com/office/drawing/2018/hyperlinkcolor" val="tx"/>
                      </a:ext>
                    </a:extLst>
                  </a:hlinkClick>
                </a:rPr>
                <a:t>dwiltshire@dualinsurance.com</a:t>
              </a:r>
              <a:endParaRPr sz="900" dirty="0">
                <a:solidFill>
                  <a:schemeClr val="accent4"/>
                </a:solidFill>
                <a:latin typeface="Fira Sans ExtraBold"/>
                <a:cs typeface="Fira Sans ExtraBold"/>
              </a:endParaRPr>
            </a:p>
          </p:txBody>
        </p:sp>
        <p:sp>
          <p:nvSpPr>
            <p:cNvPr id="41" name="Rectangle: Top Corners Rounded 40">
              <a:extLst>
                <a:ext uri="{FF2B5EF4-FFF2-40B4-BE49-F238E27FC236}">
                  <a16:creationId xmlns:a16="http://schemas.microsoft.com/office/drawing/2014/main" id="{ADD6DC5C-2776-1546-8837-EED868C6F435}"/>
                </a:ext>
              </a:extLst>
            </p:cNvPr>
            <p:cNvSpPr/>
            <p:nvPr/>
          </p:nvSpPr>
          <p:spPr>
            <a:xfrm>
              <a:off x="1958241" y="4102691"/>
              <a:ext cx="1408225" cy="1463060"/>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chemeClr val="bg1"/>
                </a:solidFill>
              </a:endParaRPr>
            </a:p>
          </p:txBody>
        </p:sp>
      </p:grpSp>
      <p:grpSp>
        <p:nvGrpSpPr>
          <p:cNvPr id="6" name="Group 5">
            <a:extLst>
              <a:ext uri="{FF2B5EF4-FFF2-40B4-BE49-F238E27FC236}">
                <a16:creationId xmlns:a16="http://schemas.microsoft.com/office/drawing/2014/main" id="{47C2C020-C0CE-EF1D-3950-E9F9906D2214}"/>
              </a:ext>
            </a:extLst>
          </p:cNvPr>
          <p:cNvGrpSpPr/>
          <p:nvPr/>
        </p:nvGrpSpPr>
        <p:grpSpPr>
          <a:xfrm>
            <a:off x="76804" y="1007330"/>
            <a:ext cx="1795145" cy="2731805"/>
            <a:chOff x="922044" y="1007330"/>
            <a:chExt cx="1795145" cy="2731805"/>
          </a:xfrm>
        </p:grpSpPr>
        <p:sp>
          <p:nvSpPr>
            <p:cNvPr id="22" name="object 4">
              <a:extLst>
                <a:ext uri="{FF2B5EF4-FFF2-40B4-BE49-F238E27FC236}">
                  <a16:creationId xmlns:a16="http://schemas.microsoft.com/office/drawing/2014/main" id="{7EB488FA-F8C8-D7A2-7641-7C658479D6C1}"/>
                </a:ext>
              </a:extLst>
            </p:cNvPr>
            <p:cNvSpPr txBox="1"/>
            <p:nvPr/>
          </p:nvSpPr>
          <p:spPr>
            <a:xfrm>
              <a:off x="922044" y="2904291"/>
              <a:ext cx="1795145" cy="834844"/>
            </a:xfrm>
            <a:prstGeom prst="rect">
              <a:avLst/>
            </a:prstGeom>
          </p:spPr>
          <p:txBody>
            <a:bodyPr vert="horz" wrap="square" lIns="0" tIns="41910" rIns="0" bIns="0" rtlCol="0">
              <a:spAutoFit/>
            </a:bodyPr>
            <a:lstStyle/>
            <a:p>
              <a:pPr marL="2540" algn="ctr">
                <a:lnSpc>
                  <a:spcPct val="100000"/>
                </a:lnSpc>
                <a:spcBef>
                  <a:spcPts val="330"/>
                </a:spcBef>
              </a:pPr>
              <a:r>
                <a:rPr sz="1400" b="1" dirty="0">
                  <a:solidFill>
                    <a:srgbClr val="0078C7"/>
                  </a:solidFill>
                  <a:latin typeface="Fira Sans ExtraBold"/>
                  <a:cs typeface="Fira Sans ExtraBold"/>
                </a:rPr>
                <a:t>John</a:t>
              </a:r>
              <a:r>
                <a:rPr sz="1400" b="1" spc="-25" dirty="0">
                  <a:solidFill>
                    <a:srgbClr val="0078C7"/>
                  </a:solidFill>
                  <a:latin typeface="Fira Sans ExtraBold"/>
                  <a:cs typeface="Fira Sans ExtraBold"/>
                </a:rPr>
                <a:t> </a:t>
              </a:r>
              <a:r>
                <a:rPr sz="1400" b="1" spc="-10" dirty="0">
                  <a:solidFill>
                    <a:srgbClr val="0078C7"/>
                  </a:solidFill>
                  <a:latin typeface="Fira Sans ExtraBold"/>
                  <a:cs typeface="Fira Sans ExtraBold"/>
                </a:rPr>
                <a:t>Johnson</a:t>
              </a:r>
              <a:endParaRPr sz="1400" dirty="0">
                <a:latin typeface="Fira Sans ExtraBold"/>
                <a:cs typeface="Fira Sans ExtraBold"/>
              </a:endParaRPr>
            </a:p>
            <a:p>
              <a:pPr algn="ctr">
                <a:lnSpc>
                  <a:spcPct val="100000"/>
                </a:lnSpc>
                <a:spcBef>
                  <a:spcPts val="185"/>
                </a:spcBef>
              </a:pPr>
              <a:r>
                <a:rPr sz="1100" b="1" dirty="0">
                  <a:solidFill>
                    <a:srgbClr val="1E418B"/>
                  </a:solidFill>
                  <a:latin typeface="Fira Sans ExtraBold"/>
                  <a:cs typeface="Fira Sans ExtraBold"/>
                </a:rPr>
                <a:t>Chief</a:t>
              </a:r>
              <a:r>
                <a:rPr sz="1100" b="1" spc="-35" dirty="0">
                  <a:solidFill>
                    <a:srgbClr val="1E418B"/>
                  </a:solidFill>
                  <a:latin typeface="Fira Sans ExtraBold"/>
                  <a:cs typeface="Fira Sans ExtraBold"/>
                </a:rPr>
                <a:t> </a:t>
              </a:r>
              <a:r>
                <a:rPr sz="1100" b="1" dirty="0">
                  <a:solidFill>
                    <a:srgbClr val="1E418B"/>
                  </a:solidFill>
                  <a:latin typeface="Fira Sans ExtraBold"/>
                  <a:cs typeface="Fira Sans ExtraBold"/>
                </a:rPr>
                <a:t>Executive</a:t>
              </a:r>
              <a:r>
                <a:rPr sz="1100" b="1" spc="-30" dirty="0">
                  <a:solidFill>
                    <a:srgbClr val="1E418B"/>
                  </a:solidFill>
                  <a:latin typeface="Fira Sans ExtraBold"/>
                  <a:cs typeface="Fira Sans ExtraBold"/>
                </a:rPr>
                <a:t> </a:t>
              </a:r>
              <a:r>
                <a:rPr sz="1100" b="1" spc="-10" dirty="0">
                  <a:solidFill>
                    <a:srgbClr val="1E418B"/>
                  </a:solidFill>
                  <a:latin typeface="Fira Sans ExtraBold"/>
                  <a:cs typeface="Fira Sans ExtraBold"/>
                </a:rPr>
                <a:t>Officer</a:t>
              </a:r>
              <a:endParaRPr lang="en-US" sz="1100" b="1" spc="-10" dirty="0">
                <a:solidFill>
                  <a:srgbClr val="1E418B"/>
                </a:solidFill>
                <a:latin typeface="Fira Sans ExtraBold"/>
                <a:cs typeface="Fira Sans ExtraBold"/>
              </a:endParaRPr>
            </a:p>
            <a:p>
              <a:pPr algn="ctr">
                <a:lnSpc>
                  <a:spcPct val="100000"/>
                </a:lnSpc>
                <a:spcBef>
                  <a:spcPts val="185"/>
                </a:spcBef>
              </a:pPr>
              <a:r>
                <a:rPr lang="en-US" sz="900" b="1" spc="-10" dirty="0">
                  <a:solidFill>
                    <a:schemeClr val="accent4"/>
                  </a:solidFill>
                  <a:latin typeface="Fira Sans ExtraBold"/>
                  <a:cs typeface="Fira Sans ExtraBold"/>
                  <a:hlinkClick r:id="rId19">
                    <a:extLst>
                      <a:ext uri="{A12FA001-AC4F-418D-AE19-62706E023703}">
                        <ahyp:hlinkClr xmlns:ahyp="http://schemas.microsoft.com/office/drawing/2018/hyperlinkcolor" val="tx"/>
                      </a:ext>
                    </a:extLst>
                  </a:hlinkClick>
                </a:rPr>
                <a:t>jjohnson@dualinsurance.com</a:t>
              </a:r>
              <a:endParaRPr lang="en-US" sz="900" b="1" spc="-10" dirty="0">
                <a:solidFill>
                  <a:schemeClr val="accent4"/>
                </a:solidFill>
                <a:latin typeface="Fira Sans ExtraBold"/>
                <a:cs typeface="Fira Sans ExtraBold"/>
              </a:endParaRPr>
            </a:p>
            <a:p>
              <a:pPr algn="ctr">
                <a:lnSpc>
                  <a:spcPct val="100000"/>
                </a:lnSpc>
                <a:spcBef>
                  <a:spcPts val="185"/>
                </a:spcBef>
              </a:pPr>
              <a:endParaRPr sz="1100" dirty="0">
                <a:latin typeface="Fira Sans ExtraBold"/>
                <a:cs typeface="Fira Sans ExtraBold"/>
              </a:endParaRPr>
            </a:p>
          </p:txBody>
        </p:sp>
        <p:grpSp>
          <p:nvGrpSpPr>
            <p:cNvPr id="47" name="Group 46">
              <a:extLst>
                <a:ext uri="{FF2B5EF4-FFF2-40B4-BE49-F238E27FC236}">
                  <a16:creationId xmlns:a16="http://schemas.microsoft.com/office/drawing/2014/main" id="{55BBC32D-FED3-71DA-A618-ABDF35C6578D}"/>
                </a:ext>
              </a:extLst>
            </p:cNvPr>
            <p:cNvGrpSpPr/>
            <p:nvPr/>
          </p:nvGrpSpPr>
          <p:grpSpPr>
            <a:xfrm>
              <a:off x="1115504" y="1007330"/>
              <a:ext cx="1408225" cy="1828800"/>
              <a:chOff x="252600" y="1007330"/>
              <a:chExt cx="1408225" cy="1828800"/>
            </a:xfrm>
          </p:grpSpPr>
          <p:sp>
            <p:nvSpPr>
              <p:cNvPr id="3" name="Rectangle: Top Corners Rounded 2">
                <a:extLst>
                  <a:ext uri="{FF2B5EF4-FFF2-40B4-BE49-F238E27FC236}">
                    <a16:creationId xmlns:a16="http://schemas.microsoft.com/office/drawing/2014/main" id="{72B44115-9ADA-B693-B666-D807643A47CD}"/>
                  </a:ext>
                </a:extLst>
              </p:cNvPr>
              <p:cNvSpPr/>
              <p:nvPr/>
            </p:nvSpPr>
            <p:spPr>
              <a:xfrm>
                <a:off x="252600"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8" name="Picture 7" descr="A person in a suit smiling&#10;&#10;Description automatically generated">
                <a:extLst>
                  <a:ext uri="{FF2B5EF4-FFF2-40B4-BE49-F238E27FC236}">
                    <a16:creationId xmlns:a16="http://schemas.microsoft.com/office/drawing/2014/main" id="{8B3BB01A-204A-E771-4F78-EED8AAA25877}"/>
                  </a:ext>
                </a:extLst>
              </p:cNvPr>
              <p:cNvPicPr>
                <a:picLocks noChangeAspect="1"/>
              </p:cNvPicPr>
              <p:nvPr/>
            </p:nvPicPr>
            <p:blipFill rotWithShape="1">
              <a:blip r:embed="rId20">
                <a:extLst>
                  <a:ext uri="{28A0092B-C50C-407E-A947-70E740481C1C}">
                    <a14:useLocalDpi xmlns:a14="http://schemas.microsoft.com/office/drawing/2010/main" val="0"/>
                  </a:ext>
                </a:extLst>
              </a:blip>
              <a:srcRect l="12608" t="4874" r="8779" b="16624"/>
              <a:stretch/>
            </p:blipFill>
            <p:spPr>
              <a:xfrm>
                <a:off x="258305" y="1007330"/>
                <a:ext cx="1396815" cy="1828800"/>
              </a:xfrm>
              <a:prstGeom prst="rect">
                <a:avLst/>
              </a:prstGeom>
            </p:spPr>
          </p:pic>
        </p:grpSp>
      </p:grpSp>
      <p:grpSp>
        <p:nvGrpSpPr>
          <p:cNvPr id="11" name="Group 10">
            <a:extLst>
              <a:ext uri="{FF2B5EF4-FFF2-40B4-BE49-F238E27FC236}">
                <a16:creationId xmlns:a16="http://schemas.microsoft.com/office/drawing/2014/main" id="{6AC52EED-5814-C12B-D42A-0D3768CFE40E}"/>
              </a:ext>
            </a:extLst>
          </p:cNvPr>
          <p:cNvGrpSpPr/>
          <p:nvPr/>
        </p:nvGrpSpPr>
        <p:grpSpPr>
          <a:xfrm>
            <a:off x="1774307" y="1007330"/>
            <a:ext cx="1795145" cy="2511873"/>
            <a:chOff x="2619547" y="1007330"/>
            <a:chExt cx="1795145" cy="2511873"/>
          </a:xfrm>
        </p:grpSpPr>
        <p:sp>
          <p:nvSpPr>
            <p:cNvPr id="1029" name="object 11">
              <a:extLst>
                <a:ext uri="{FF2B5EF4-FFF2-40B4-BE49-F238E27FC236}">
                  <a16:creationId xmlns:a16="http://schemas.microsoft.com/office/drawing/2014/main" id="{A8BC54BC-9947-C105-CB36-BB47647F6394}"/>
                </a:ext>
              </a:extLst>
            </p:cNvPr>
            <p:cNvSpPr txBox="1"/>
            <p:nvPr/>
          </p:nvSpPr>
          <p:spPr>
            <a:xfrm>
              <a:off x="2619547" y="2904291"/>
              <a:ext cx="1795145" cy="614912"/>
            </a:xfrm>
            <a:prstGeom prst="rect">
              <a:avLst/>
            </a:prstGeom>
          </p:spPr>
          <p:txBody>
            <a:bodyPr vert="horz" wrap="square" lIns="0" tIns="40005" rIns="0" bIns="0" rtlCol="0">
              <a:spAutoFit/>
            </a:bodyPr>
            <a:lstStyle/>
            <a:p>
              <a:pPr marL="635" algn="ctr">
                <a:lnSpc>
                  <a:spcPct val="100000"/>
                </a:lnSpc>
                <a:spcBef>
                  <a:spcPts val="315"/>
                </a:spcBef>
              </a:pPr>
              <a:r>
                <a:rPr sz="1400" b="1" dirty="0">
                  <a:solidFill>
                    <a:srgbClr val="0078C7"/>
                  </a:solidFill>
                  <a:latin typeface="Fira Sans ExtraBold"/>
                  <a:cs typeface="Fira Sans ExtraBold"/>
                </a:rPr>
                <a:t>Connie</a:t>
              </a:r>
              <a:r>
                <a:rPr sz="1400" b="1" spc="-20" dirty="0">
                  <a:solidFill>
                    <a:srgbClr val="0078C7"/>
                  </a:solidFill>
                  <a:latin typeface="Fira Sans ExtraBold"/>
                  <a:cs typeface="Fira Sans ExtraBold"/>
                </a:rPr>
                <a:t> </a:t>
              </a:r>
              <a:r>
                <a:rPr sz="1400" b="1" spc="-10" dirty="0">
                  <a:solidFill>
                    <a:srgbClr val="0078C7"/>
                  </a:solidFill>
                  <a:latin typeface="Fira Sans ExtraBold"/>
                  <a:cs typeface="Fira Sans ExtraBold"/>
                </a:rPr>
                <a:t>Germano</a:t>
              </a:r>
              <a:endParaRPr sz="1400" dirty="0">
                <a:latin typeface="Fira Sans ExtraBold"/>
                <a:cs typeface="Fira Sans ExtraBold"/>
              </a:endParaRPr>
            </a:p>
            <a:p>
              <a:pPr algn="ctr">
                <a:lnSpc>
                  <a:spcPct val="100000"/>
                </a:lnSpc>
                <a:spcBef>
                  <a:spcPts val="175"/>
                </a:spcBef>
              </a:pPr>
              <a:r>
                <a:rPr sz="1100" b="1" dirty="0">
                  <a:solidFill>
                    <a:srgbClr val="1E418B"/>
                  </a:solidFill>
                  <a:latin typeface="Fira Sans ExtraBold"/>
                  <a:cs typeface="Fira Sans ExtraBold"/>
                </a:rPr>
                <a:t>Chief</a:t>
              </a:r>
              <a:r>
                <a:rPr sz="1100" b="1" spc="-25" dirty="0">
                  <a:solidFill>
                    <a:srgbClr val="1E418B"/>
                  </a:solidFill>
                  <a:latin typeface="Fira Sans ExtraBold"/>
                  <a:cs typeface="Fira Sans ExtraBold"/>
                </a:rPr>
                <a:t> </a:t>
              </a:r>
              <a:r>
                <a:rPr sz="1100" b="1" dirty="0">
                  <a:solidFill>
                    <a:srgbClr val="1E418B"/>
                  </a:solidFill>
                  <a:latin typeface="Fira Sans ExtraBold"/>
                  <a:cs typeface="Fira Sans ExtraBold"/>
                </a:rPr>
                <a:t>Casualty</a:t>
              </a:r>
              <a:r>
                <a:rPr sz="1100" b="1" spc="-40" dirty="0">
                  <a:solidFill>
                    <a:srgbClr val="1E418B"/>
                  </a:solidFill>
                  <a:latin typeface="Fira Sans ExtraBold"/>
                  <a:cs typeface="Fira Sans ExtraBold"/>
                </a:rPr>
                <a:t> </a:t>
              </a:r>
              <a:r>
                <a:rPr sz="1100" b="1" spc="-10" dirty="0">
                  <a:solidFill>
                    <a:srgbClr val="1E418B"/>
                  </a:solidFill>
                  <a:latin typeface="Fira Sans ExtraBold"/>
                  <a:cs typeface="Fira Sans ExtraBold"/>
                </a:rPr>
                <a:t>Officer</a:t>
              </a:r>
              <a:endParaRPr lang="en-US" sz="1100" b="1" spc="-10" dirty="0">
                <a:solidFill>
                  <a:srgbClr val="1E418B"/>
                </a:solidFill>
                <a:latin typeface="Fira Sans ExtraBold"/>
                <a:cs typeface="Fira Sans ExtraBold"/>
              </a:endParaRPr>
            </a:p>
            <a:p>
              <a:pPr algn="ctr">
                <a:lnSpc>
                  <a:spcPct val="100000"/>
                </a:lnSpc>
                <a:spcBef>
                  <a:spcPts val="175"/>
                </a:spcBef>
              </a:pPr>
              <a:r>
                <a:rPr lang="en-US" sz="900" dirty="0">
                  <a:solidFill>
                    <a:schemeClr val="accent4"/>
                  </a:solidFill>
                  <a:latin typeface="Fira Sans ExtraBold"/>
                  <a:cs typeface="Fira Sans ExtraBold"/>
                  <a:hlinkClick r:id="rId21">
                    <a:extLst>
                      <a:ext uri="{A12FA001-AC4F-418D-AE19-62706E023703}">
                        <ahyp:hlinkClr xmlns:ahyp="http://schemas.microsoft.com/office/drawing/2018/hyperlinkcolor" val="tx"/>
                      </a:ext>
                    </a:extLst>
                  </a:hlinkClick>
                </a:rPr>
                <a:t>cgermano@dualinsurance.com</a:t>
              </a:r>
              <a:endParaRPr sz="900" dirty="0">
                <a:solidFill>
                  <a:schemeClr val="accent4"/>
                </a:solidFill>
                <a:latin typeface="Fira Sans ExtraBold"/>
                <a:cs typeface="Fira Sans ExtraBold"/>
              </a:endParaRPr>
            </a:p>
          </p:txBody>
        </p:sp>
        <p:grpSp>
          <p:nvGrpSpPr>
            <p:cNvPr id="48" name="Group 47">
              <a:extLst>
                <a:ext uri="{FF2B5EF4-FFF2-40B4-BE49-F238E27FC236}">
                  <a16:creationId xmlns:a16="http://schemas.microsoft.com/office/drawing/2014/main" id="{F5F0B18B-3BDB-D68F-F19B-337E708F3D94}"/>
                </a:ext>
              </a:extLst>
            </p:cNvPr>
            <p:cNvGrpSpPr/>
            <p:nvPr/>
          </p:nvGrpSpPr>
          <p:grpSpPr>
            <a:xfrm>
              <a:off x="2813007" y="1007330"/>
              <a:ext cx="1408225" cy="1828800"/>
              <a:chOff x="1960082" y="1007330"/>
              <a:chExt cx="1408225" cy="1828800"/>
            </a:xfrm>
          </p:grpSpPr>
          <p:sp>
            <p:nvSpPr>
              <p:cNvPr id="10" name="Rectangle: Top Corners Rounded 9">
                <a:extLst>
                  <a:ext uri="{FF2B5EF4-FFF2-40B4-BE49-F238E27FC236}">
                    <a16:creationId xmlns:a16="http://schemas.microsoft.com/office/drawing/2014/main" id="{1AF8C742-974C-2C86-0457-1BF38C076013}"/>
                  </a:ext>
                </a:extLst>
              </p:cNvPr>
              <p:cNvSpPr/>
              <p:nvPr/>
            </p:nvSpPr>
            <p:spPr>
              <a:xfrm>
                <a:off x="1960082"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15" name="Picture 14" descr="A person smiling at the camera&#10;&#10;Description automatically generated">
                <a:extLst>
                  <a:ext uri="{FF2B5EF4-FFF2-40B4-BE49-F238E27FC236}">
                    <a16:creationId xmlns:a16="http://schemas.microsoft.com/office/drawing/2014/main" id="{605C78A5-5268-00E5-FCCA-883B5544B032}"/>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4915" b="99492" l="889" r="98889">
                            <a14:foregroundMark x1="7067" y1="68315" x2="889" y2="85593"/>
                            <a14:foregroundMark x1="889" y1="85593" x2="22889" y2="98305"/>
                            <a14:foregroundMark x1="22889" y1="98305" x2="90222" y2="92542"/>
                            <a14:foregroundMark x1="90222" y1="92542" x2="94889" y2="76610"/>
                            <a14:foregroundMark x1="94889" y1="76610" x2="90222" y2="65932"/>
                            <a14:foregroundMark x1="77691" y1="58862" x2="74000" y2="56780"/>
                            <a14:foregroundMark x1="90222" y1="65932" x2="87177" y2="64214"/>
                            <a14:foregroundMark x1="93333" y1="67627" x2="99778" y2="75254"/>
                            <a14:foregroundMark x1="99778" y1="75254" x2="98222" y2="94407"/>
                            <a14:foregroundMark x1="98222" y1="94407" x2="4000" y2="97797"/>
                            <a14:foregroundMark x1="4000" y1="97797" x2="1333" y2="88136"/>
                            <a14:foregroundMark x1="1333" y1="88136" x2="4889" y2="70508"/>
                            <a14:foregroundMark x1="4889" y1="70508" x2="16444" y2="69661"/>
                            <a14:foregroundMark x1="16444" y1="69661" x2="28889" y2="73051"/>
                            <a14:foregroundMark x1="28889" y1="73051" x2="32444" y2="86441"/>
                            <a14:foregroundMark x1="32444" y1="86441" x2="50000" y2="86780"/>
                            <a14:foregroundMark x1="50000" y1="86780" x2="67778" y2="71017"/>
                            <a14:foregroundMark x1="67778" y1="71017" x2="80222" y2="71695"/>
                            <a14:foregroundMark x1="80222" y1="71695" x2="94222" y2="66949"/>
                            <a14:foregroundMark x1="17556" y1="80000" x2="16000" y2="90847"/>
                            <a14:foregroundMark x1="16000" y1="90847" x2="18222" y2="83898"/>
                            <a14:foregroundMark x1="18222" y1="83898" x2="12889" y2="91356"/>
                            <a14:foregroundMark x1="12889" y1="91356" x2="19778" y2="79153"/>
                            <a14:foregroundMark x1="19778" y1="79153" x2="11333" y2="90000"/>
                            <a14:foregroundMark x1="11333" y1="90000" x2="21333" y2="82542"/>
                            <a14:foregroundMark x1="21333" y1="82542" x2="11333" y2="92542"/>
                            <a14:foregroundMark x1="11333" y1="92542" x2="28444" y2="87288"/>
                            <a14:foregroundMark x1="28444" y1="87288" x2="28667" y2="97797"/>
                            <a14:foregroundMark x1="28667" y1="97797" x2="50000" y2="88305"/>
                            <a14:foregroundMark x1="50000" y1="88305" x2="61778" y2="90847"/>
                            <a14:foregroundMark x1="61778" y1="90847" x2="71556" y2="88475"/>
                            <a14:foregroundMark x1="71556" y1="88475" x2="81333" y2="92373"/>
                            <a14:foregroundMark x1="81333" y1="92373" x2="93111" y2="92373"/>
                            <a14:foregroundMark x1="93111" y1="92373" x2="91111" y2="79322"/>
                            <a14:foregroundMark x1="91111" y1="79322" x2="97556" y2="87966"/>
                            <a14:foregroundMark x1="97556" y1="87966" x2="96889" y2="74746"/>
                            <a14:foregroundMark x1="96667" y1="95763" x2="73556" y2="96102"/>
                            <a14:foregroundMark x1="73556" y1="96102" x2="88000" y2="94407"/>
                            <a14:foregroundMark x1="88000" y1="94407" x2="30000" y2="92712"/>
                            <a14:foregroundMark x1="30000" y1="92712" x2="46222" y2="96441"/>
                            <a14:foregroundMark x1="46222" y1="96441" x2="14444" y2="97458"/>
                            <a14:foregroundMark x1="14444" y1="97458" x2="6667" y2="93898"/>
                            <a14:foregroundMark x1="6667" y1="93898" x2="3556" y2="73898"/>
                            <a14:foregroundMark x1="3556" y1="73898" x2="1111" y2="82542"/>
                            <a14:foregroundMark x1="1111" y1="82542" x2="2889" y2="94746"/>
                            <a14:foregroundMark x1="1778" y1="99322" x2="18889" y2="99492"/>
                            <a14:foregroundMark x1="18889" y1="99492" x2="70222" y2="96949"/>
                            <a14:foregroundMark x1="70222" y1="96949" x2="93556" y2="98475"/>
                            <a14:foregroundMark x1="93556" y1="98475" x2="13556" y2="98475"/>
                            <a14:foregroundMark x1="13556" y1="98475" x2="83111" y2="99661"/>
                            <a14:foregroundMark x1="83111" y1="99661" x2="99111" y2="97966"/>
                            <a14:foregroundMark x1="32222" y1="10508" x2="41556" y2="6271"/>
                            <a14:foregroundMark x1="41556" y1="6271" x2="53111" y2="4915"/>
                            <a14:foregroundMark x1="53111" y1="4915" x2="47333" y2="10339"/>
                            <a14:foregroundMark x1="47333" y1="10339" x2="34889" y2="11356"/>
                            <a14:foregroundMark x1="34889" y1="11356" x2="31111" y2="10508"/>
                            <a14:backgroundMark x1="6667" y1="65254" x2="16222" y2="62881"/>
                            <a14:backgroundMark x1="16222" y1="62881" x2="24444" y2="58136"/>
                            <a14:backgroundMark x1="24444" y1="58136" x2="11333" y2="64068"/>
                            <a14:backgroundMark x1="24444" y1="58136" x2="29111" y2="56102"/>
                            <a14:backgroundMark x1="78222" y1="59492" x2="86889" y2="63729"/>
                            <a14:backgroundMark x1="86889" y1="63729" x2="79111" y2="59322"/>
                            <a14:backgroundMark x1="79111" y1="59322" x2="84222" y2="62034"/>
                            <a14:backgroundMark x1="87556" y1="63898" x2="87556" y2="63898"/>
                            <a14:backgroundMark x1="87778" y1="64068" x2="87778" y2="64068"/>
                            <a14:backgroundMark x1="77333" y1="59153" x2="77333" y2="59153"/>
                            <a14:backgroundMark x1="78667" y1="59153" x2="77556" y2="58644"/>
                            <a14:backgroundMark x1="78222" y1="59322" x2="77333" y2="58305"/>
                            <a14:backgroundMark x1="32667" y1="51356" x2="34000" y2="49322"/>
                          </a14:backgroundRemoval>
                        </a14:imgEffect>
                      </a14:imgLayer>
                    </a14:imgProps>
                  </a:ext>
                  <a:ext uri="{28A0092B-C50C-407E-A947-70E740481C1C}">
                    <a14:useLocalDpi xmlns:a14="http://schemas.microsoft.com/office/drawing/2010/main" val="0"/>
                  </a:ext>
                </a:extLst>
              </a:blip>
              <a:srcRect l="4887" t="1102" r="4383" b="8297"/>
              <a:stretch/>
            </p:blipFill>
            <p:spPr>
              <a:xfrm>
                <a:off x="1965787" y="1007330"/>
                <a:ext cx="1396814" cy="1828800"/>
              </a:xfrm>
              <a:prstGeom prst="rect">
                <a:avLst/>
              </a:prstGeom>
            </p:spPr>
          </p:pic>
        </p:grpSp>
      </p:grpSp>
      <p:grpSp>
        <p:nvGrpSpPr>
          <p:cNvPr id="18" name="Group 17">
            <a:extLst>
              <a:ext uri="{FF2B5EF4-FFF2-40B4-BE49-F238E27FC236}">
                <a16:creationId xmlns:a16="http://schemas.microsoft.com/office/drawing/2014/main" id="{03A641B7-35B0-181F-3451-ABA53C987203}"/>
              </a:ext>
            </a:extLst>
          </p:cNvPr>
          <p:cNvGrpSpPr/>
          <p:nvPr/>
        </p:nvGrpSpPr>
        <p:grpSpPr>
          <a:xfrm>
            <a:off x="3471810" y="1007330"/>
            <a:ext cx="1795145" cy="2511873"/>
            <a:chOff x="4332418" y="1007330"/>
            <a:chExt cx="1795145" cy="2511873"/>
          </a:xfrm>
        </p:grpSpPr>
        <p:sp>
          <p:nvSpPr>
            <p:cNvPr id="1030" name="object 12">
              <a:extLst>
                <a:ext uri="{FF2B5EF4-FFF2-40B4-BE49-F238E27FC236}">
                  <a16:creationId xmlns:a16="http://schemas.microsoft.com/office/drawing/2014/main" id="{CF5A33CA-EB57-E05E-D044-B968E1956C03}"/>
                </a:ext>
              </a:extLst>
            </p:cNvPr>
            <p:cNvSpPr txBox="1"/>
            <p:nvPr/>
          </p:nvSpPr>
          <p:spPr>
            <a:xfrm>
              <a:off x="4332418" y="2904291"/>
              <a:ext cx="1795145" cy="614912"/>
            </a:xfrm>
            <a:prstGeom prst="rect">
              <a:avLst/>
            </a:prstGeom>
          </p:spPr>
          <p:txBody>
            <a:bodyPr vert="horz" wrap="square" lIns="0" tIns="40005" rIns="0" bIns="0" rtlCol="0">
              <a:spAutoFit/>
            </a:bodyPr>
            <a:lstStyle/>
            <a:p>
              <a:pPr marL="165735" algn="ctr">
                <a:lnSpc>
                  <a:spcPct val="100000"/>
                </a:lnSpc>
                <a:spcBef>
                  <a:spcPts val="315"/>
                </a:spcBef>
              </a:pPr>
              <a:r>
                <a:rPr sz="1400" b="1" dirty="0">
                  <a:solidFill>
                    <a:srgbClr val="0078C7"/>
                  </a:solidFill>
                  <a:latin typeface="Fira Sans ExtraBold"/>
                  <a:cs typeface="Fira Sans ExtraBold"/>
                </a:rPr>
                <a:t>Jon</a:t>
              </a:r>
              <a:r>
                <a:rPr sz="1400" b="1" spc="-15" dirty="0">
                  <a:solidFill>
                    <a:srgbClr val="0078C7"/>
                  </a:solidFill>
                  <a:latin typeface="Fira Sans ExtraBold"/>
                  <a:cs typeface="Fira Sans ExtraBold"/>
                </a:rPr>
                <a:t> </a:t>
              </a:r>
              <a:r>
                <a:rPr sz="1400" b="1" spc="-10" dirty="0">
                  <a:solidFill>
                    <a:srgbClr val="0078C7"/>
                  </a:solidFill>
                  <a:latin typeface="Fira Sans ExtraBold"/>
                  <a:cs typeface="Fira Sans ExtraBold"/>
                </a:rPr>
                <a:t>Knouse</a:t>
              </a:r>
              <a:endParaRPr sz="1400" dirty="0">
                <a:latin typeface="Fira Sans ExtraBold"/>
                <a:cs typeface="Fira Sans ExtraBold"/>
              </a:endParaRPr>
            </a:p>
            <a:p>
              <a:pPr marL="165735" algn="ctr">
                <a:lnSpc>
                  <a:spcPct val="100000"/>
                </a:lnSpc>
                <a:spcBef>
                  <a:spcPts val="175"/>
                </a:spcBef>
              </a:pPr>
              <a:r>
                <a:rPr sz="1100" b="1" dirty="0">
                  <a:solidFill>
                    <a:srgbClr val="1E418B"/>
                  </a:solidFill>
                  <a:latin typeface="Fira Sans ExtraBold"/>
                  <a:cs typeface="Fira Sans ExtraBold"/>
                </a:rPr>
                <a:t>Chief</a:t>
              </a:r>
              <a:r>
                <a:rPr sz="1100" b="1" spc="-40" dirty="0">
                  <a:solidFill>
                    <a:srgbClr val="1E418B"/>
                  </a:solidFill>
                  <a:latin typeface="Fira Sans ExtraBold"/>
                  <a:cs typeface="Fira Sans ExtraBold"/>
                </a:rPr>
                <a:t> </a:t>
              </a:r>
              <a:r>
                <a:rPr sz="1100" b="1" dirty="0">
                  <a:solidFill>
                    <a:srgbClr val="1E418B"/>
                  </a:solidFill>
                  <a:latin typeface="Fira Sans ExtraBold"/>
                  <a:cs typeface="Fira Sans ExtraBold"/>
                </a:rPr>
                <a:t>Property</a:t>
              </a:r>
              <a:r>
                <a:rPr sz="1100" b="1" spc="-40" dirty="0">
                  <a:solidFill>
                    <a:srgbClr val="1E418B"/>
                  </a:solidFill>
                  <a:latin typeface="Fira Sans ExtraBold"/>
                  <a:cs typeface="Fira Sans ExtraBold"/>
                </a:rPr>
                <a:t> </a:t>
              </a:r>
              <a:r>
                <a:rPr sz="1100" b="1" spc="-10" dirty="0">
                  <a:solidFill>
                    <a:srgbClr val="1E418B"/>
                  </a:solidFill>
                  <a:latin typeface="Fira Sans ExtraBold"/>
                  <a:cs typeface="Fira Sans ExtraBold"/>
                </a:rPr>
                <a:t>Officer</a:t>
              </a:r>
              <a:endParaRPr lang="en-US" sz="1100" b="1" spc="-10" dirty="0">
                <a:solidFill>
                  <a:srgbClr val="1E418B"/>
                </a:solidFill>
                <a:latin typeface="Fira Sans ExtraBold"/>
                <a:cs typeface="Fira Sans ExtraBold"/>
              </a:endParaRPr>
            </a:p>
            <a:p>
              <a:pPr marL="165735" algn="ctr">
                <a:lnSpc>
                  <a:spcPct val="100000"/>
                </a:lnSpc>
                <a:spcBef>
                  <a:spcPts val="175"/>
                </a:spcBef>
              </a:pPr>
              <a:r>
                <a:rPr lang="en-US" sz="900" dirty="0">
                  <a:solidFill>
                    <a:schemeClr val="accent4"/>
                  </a:solidFill>
                  <a:latin typeface="Fira Sans ExtraBold"/>
                  <a:cs typeface="Fira Sans ExtraBold"/>
                  <a:hlinkClick r:id="rId24">
                    <a:extLst>
                      <a:ext uri="{A12FA001-AC4F-418D-AE19-62706E023703}">
                        <ahyp:hlinkClr xmlns:ahyp="http://schemas.microsoft.com/office/drawing/2018/hyperlinkcolor" val="tx"/>
                      </a:ext>
                    </a:extLst>
                  </a:hlinkClick>
                </a:rPr>
                <a:t>jknouse@dualinsurance.com</a:t>
              </a:r>
              <a:endParaRPr sz="900" dirty="0">
                <a:solidFill>
                  <a:schemeClr val="accent4"/>
                </a:solidFill>
                <a:latin typeface="Fira Sans ExtraBold"/>
                <a:cs typeface="Fira Sans ExtraBold"/>
              </a:endParaRPr>
            </a:p>
          </p:txBody>
        </p:sp>
        <p:grpSp>
          <p:nvGrpSpPr>
            <p:cNvPr id="49" name="Group 48">
              <a:extLst>
                <a:ext uri="{FF2B5EF4-FFF2-40B4-BE49-F238E27FC236}">
                  <a16:creationId xmlns:a16="http://schemas.microsoft.com/office/drawing/2014/main" id="{1590E483-27F2-C41C-44A9-312744F1718A}"/>
                </a:ext>
              </a:extLst>
            </p:cNvPr>
            <p:cNvGrpSpPr/>
            <p:nvPr/>
          </p:nvGrpSpPr>
          <p:grpSpPr>
            <a:xfrm>
              <a:off x="4525878" y="1007330"/>
              <a:ext cx="1408225" cy="1828800"/>
              <a:chOff x="3683470" y="1007330"/>
              <a:chExt cx="1408225" cy="1828800"/>
            </a:xfrm>
          </p:grpSpPr>
          <p:sp>
            <p:nvSpPr>
              <p:cNvPr id="9" name="Rectangle: Top Corners Rounded 8">
                <a:extLst>
                  <a:ext uri="{FF2B5EF4-FFF2-40B4-BE49-F238E27FC236}">
                    <a16:creationId xmlns:a16="http://schemas.microsoft.com/office/drawing/2014/main" id="{D7EEBCC7-17F5-4063-F8DA-2AD5C7686E0B}"/>
                  </a:ext>
                </a:extLst>
              </p:cNvPr>
              <p:cNvSpPr/>
              <p:nvPr/>
            </p:nvSpPr>
            <p:spPr>
              <a:xfrm>
                <a:off x="3683470"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24" name="Picture 23" descr="A person wearing glasses and a suit&#10;&#10;Description automatically generated">
                <a:extLst>
                  <a:ext uri="{FF2B5EF4-FFF2-40B4-BE49-F238E27FC236}">
                    <a16:creationId xmlns:a16="http://schemas.microsoft.com/office/drawing/2014/main" id="{D70DA6F1-BD99-6B45-7151-F7AD71013BEE}"/>
                  </a:ext>
                </a:extLst>
              </p:cNvPr>
              <p:cNvPicPr>
                <a:picLocks noChangeAspect="1"/>
              </p:cNvPicPr>
              <p:nvPr/>
            </p:nvPicPr>
            <p:blipFill rotWithShape="1">
              <a:blip r:embed="rId25">
                <a:extLst>
                  <a:ext uri="{28A0092B-C50C-407E-A947-70E740481C1C}">
                    <a14:useLocalDpi xmlns:a14="http://schemas.microsoft.com/office/drawing/2010/main" val="0"/>
                  </a:ext>
                </a:extLst>
              </a:blip>
              <a:srcRect l="8679" t="4631" r="16309" b="20791"/>
              <a:stretch/>
            </p:blipFill>
            <p:spPr>
              <a:xfrm>
                <a:off x="3686115" y="1007330"/>
                <a:ext cx="1402934" cy="1828800"/>
              </a:xfrm>
              <a:prstGeom prst="rect">
                <a:avLst/>
              </a:prstGeom>
            </p:spPr>
          </p:pic>
        </p:grpSp>
      </p:grpSp>
      <p:grpSp>
        <p:nvGrpSpPr>
          <p:cNvPr id="19" name="Group 18">
            <a:extLst>
              <a:ext uri="{FF2B5EF4-FFF2-40B4-BE49-F238E27FC236}">
                <a16:creationId xmlns:a16="http://schemas.microsoft.com/office/drawing/2014/main" id="{33D83D8E-2966-5A2D-63E7-0D604FD493E9}"/>
              </a:ext>
            </a:extLst>
          </p:cNvPr>
          <p:cNvGrpSpPr/>
          <p:nvPr/>
        </p:nvGrpSpPr>
        <p:grpSpPr>
          <a:xfrm>
            <a:off x="5169313" y="1007403"/>
            <a:ext cx="1843405" cy="2527189"/>
            <a:chOff x="6029921" y="1007403"/>
            <a:chExt cx="1843405" cy="2527189"/>
          </a:xfrm>
        </p:grpSpPr>
        <p:sp>
          <p:nvSpPr>
            <p:cNvPr id="1033" name="object 13">
              <a:extLst>
                <a:ext uri="{FF2B5EF4-FFF2-40B4-BE49-F238E27FC236}">
                  <a16:creationId xmlns:a16="http://schemas.microsoft.com/office/drawing/2014/main" id="{992E5591-8484-547B-5894-B6735819B2A1}"/>
                </a:ext>
              </a:extLst>
            </p:cNvPr>
            <p:cNvSpPr txBox="1"/>
            <p:nvPr/>
          </p:nvSpPr>
          <p:spPr>
            <a:xfrm>
              <a:off x="6029921" y="2904291"/>
              <a:ext cx="1843405" cy="630301"/>
            </a:xfrm>
            <a:prstGeom prst="rect">
              <a:avLst/>
            </a:prstGeom>
          </p:spPr>
          <p:txBody>
            <a:bodyPr vert="horz" wrap="square" lIns="0" tIns="40005" rIns="0" bIns="0" rtlCol="0">
              <a:spAutoFit/>
            </a:bodyPr>
            <a:lstStyle/>
            <a:p>
              <a:pPr marL="50165" algn="ctr">
                <a:lnSpc>
                  <a:spcPct val="100000"/>
                </a:lnSpc>
                <a:spcBef>
                  <a:spcPts val="315"/>
                </a:spcBef>
              </a:pPr>
              <a:r>
                <a:rPr sz="1400" b="1" dirty="0">
                  <a:solidFill>
                    <a:srgbClr val="0078C7"/>
                  </a:solidFill>
                  <a:latin typeface="Fira Sans ExtraBold"/>
                  <a:cs typeface="Fira Sans ExtraBold"/>
                </a:rPr>
                <a:t>Andy</a:t>
              </a:r>
              <a:r>
                <a:rPr sz="1400" b="1" spc="-5" dirty="0">
                  <a:solidFill>
                    <a:srgbClr val="0078C7"/>
                  </a:solidFill>
                  <a:latin typeface="Fira Sans ExtraBold"/>
                  <a:cs typeface="Fira Sans ExtraBold"/>
                </a:rPr>
                <a:t> </a:t>
              </a:r>
              <a:r>
                <a:rPr sz="1400" b="1" spc="-10" dirty="0" err="1">
                  <a:solidFill>
                    <a:srgbClr val="0078C7"/>
                  </a:solidFill>
                  <a:latin typeface="Fira Sans ExtraBold"/>
                  <a:cs typeface="Fira Sans ExtraBold"/>
                </a:rPr>
                <a:t>Swindall</a:t>
              </a:r>
              <a:endParaRPr sz="1400" dirty="0">
                <a:latin typeface="Fira Sans ExtraBold"/>
                <a:cs typeface="Fira Sans ExtraBold"/>
              </a:endParaRPr>
            </a:p>
            <a:p>
              <a:pPr marL="49530" algn="ctr">
                <a:lnSpc>
                  <a:spcPct val="100000"/>
                </a:lnSpc>
                <a:spcBef>
                  <a:spcPts val="175"/>
                </a:spcBef>
              </a:pPr>
              <a:r>
                <a:rPr sz="1100" b="1" dirty="0">
                  <a:solidFill>
                    <a:srgbClr val="1E418B"/>
                  </a:solidFill>
                  <a:latin typeface="Fira Sans ExtraBold"/>
                  <a:cs typeface="Fira Sans ExtraBold"/>
                </a:rPr>
                <a:t>Chief</a:t>
              </a:r>
              <a:r>
                <a:rPr sz="1100" b="1" spc="-30" dirty="0">
                  <a:solidFill>
                    <a:srgbClr val="1E418B"/>
                  </a:solidFill>
                  <a:latin typeface="Fira Sans ExtraBold"/>
                  <a:cs typeface="Fira Sans ExtraBold"/>
                </a:rPr>
                <a:t> </a:t>
              </a:r>
              <a:r>
                <a:rPr sz="1100" b="1" dirty="0">
                  <a:solidFill>
                    <a:srgbClr val="1E418B"/>
                  </a:solidFill>
                  <a:latin typeface="Fira Sans ExtraBold"/>
                  <a:cs typeface="Fira Sans ExtraBold"/>
                </a:rPr>
                <a:t>Personal</a:t>
              </a:r>
              <a:r>
                <a:rPr sz="1100" b="1" spc="-50" dirty="0">
                  <a:solidFill>
                    <a:srgbClr val="1E418B"/>
                  </a:solidFill>
                  <a:latin typeface="Fira Sans ExtraBold"/>
                  <a:cs typeface="Fira Sans ExtraBold"/>
                </a:rPr>
                <a:t> </a:t>
              </a:r>
              <a:r>
                <a:rPr sz="1100" b="1" dirty="0">
                  <a:solidFill>
                    <a:srgbClr val="1E418B"/>
                  </a:solidFill>
                  <a:latin typeface="Fira Sans ExtraBold"/>
                  <a:cs typeface="Fira Sans ExtraBold"/>
                </a:rPr>
                <a:t>Lines</a:t>
              </a:r>
              <a:r>
                <a:rPr sz="1100" b="1" spc="-25" dirty="0">
                  <a:solidFill>
                    <a:srgbClr val="1E418B"/>
                  </a:solidFill>
                  <a:latin typeface="Fira Sans ExtraBold"/>
                  <a:cs typeface="Fira Sans ExtraBold"/>
                </a:rPr>
                <a:t> </a:t>
              </a:r>
              <a:r>
                <a:rPr sz="1100" b="1" spc="-10" dirty="0">
                  <a:solidFill>
                    <a:srgbClr val="1E418B"/>
                  </a:solidFill>
                  <a:latin typeface="Fira Sans ExtraBold"/>
                  <a:cs typeface="Fira Sans ExtraBold"/>
                </a:rPr>
                <a:t>Officer</a:t>
              </a:r>
              <a:endParaRPr lang="en-US" sz="1100" b="1" spc="-10" dirty="0">
                <a:solidFill>
                  <a:srgbClr val="1E418B"/>
                </a:solidFill>
                <a:latin typeface="Fira Sans ExtraBold"/>
                <a:cs typeface="Fira Sans ExtraBold"/>
              </a:endParaRPr>
            </a:p>
            <a:p>
              <a:pPr marL="49530" algn="ctr">
                <a:lnSpc>
                  <a:spcPct val="100000"/>
                </a:lnSpc>
                <a:spcBef>
                  <a:spcPts val="175"/>
                </a:spcBef>
              </a:pPr>
              <a:r>
                <a:rPr lang="en-US" sz="900" dirty="0">
                  <a:solidFill>
                    <a:schemeClr val="accent4"/>
                  </a:solidFill>
                  <a:latin typeface="Fira Sans ExtraBold"/>
                  <a:cs typeface="Fira Sans ExtraBold"/>
                  <a:hlinkClick r:id="rId26">
                    <a:extLst>
                      <a:ext uri="{A12FA001-AC4F-418D-AE19-62706E023703}">
                        <ahyp:hlinkClr xmlns:ahyp="http://schemas.microsoft.com/office/drawing/2018/hyperlinkcolor" val="tx"/>
                      </a:ext>
                    </a:extLst>
                  </a:hlinkClick>
                </a:rPr>
                <a:t>aswindall@dualinsurance.com</a:t>
              </a:r>
              <a:endParaRPr sz="900" dirty="0">
                <a:solidFill>
                  <a:schemeClr val="accent4"/>
                </a:solidFill>
                <a:latin typeface="Fira Sans ExtraBold"/>
                <a:cs typeface="Fira Sans ExtraBold"/>
              </a:endParaRPr>
            </a:p>
          </p:txBody>
        </p:sp>
        <p:grpSp>
          <p:nvGrpSpPr>
            <p:cNvPr id="50" name="Group 49">
              <a:extLst>
                <a:ext uri="{FF2B5EF4-FFF2-40B4-BE49-F238E27FC236}">
                  <a16:creationId xmlns:a16="http://schemas.microsoft.com/office/drawing/2014/main" id="{250D4C94-FD63-24AA-F31F-D5F11365385A}"/>
                </a:ext>
              </a:extLst>
            </p:cNvPr>
            <p:cNvGrpSpPr/>
            <p:nvPr/>
          </p:nvGrpSpPr>
          <p:grpSpPr>
            <a:xfrm>
              <a:off x="6247511" y="1007403"/>
              <a:ext cx="1408225" cy="1828727"/>
              <a:chOff x="5400691" y="1007403"/>
              <a:chExt cx="1408225" cy="1828727"/>
            </a:xfrm>
          </p:grpSpPr>
          <p:sp>
            <p:nvSpPr>
              <p:cNvPr id="40" name="Rectangle: Top Corners Rounded 39">
                <a:extLst>
                  <a:ext uri="{FF2B5EF4-FFF2-40B4-BE49-F238E27FC236}">
                    <a16:creationId xmlns:a16="http://schemas.microsoft.com/office/drawing/2014/main" id="{12CAC1CD-E5BC-0D47-9687-E45AE73566AA}"/>
                  </a:ext>
                </a:extLst>
              </p:cNvPr>
              <p:cNvSpPr/>
              <p:nvPr/>
            </p:nvSpPr>
            <p:spPr>
              <a:xfrm>
                <a:off x="5400691" y="1373069"/>
                <a:ext cx="1408225" cy="1463061"/>
              </a:xfrm>
              <a:prstGeom prst="round2SameRect">
                <a:avLst/>
              </a:prstGeom>
              <a:solidFill>
                <a:srgbClr val="1E41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chemeClr val="bg1"/>
                  </a:solidFill>
                </a:endParaRPr>
              </a:p>
            </p:txBody>
          </p:sp>
          <p:pic>
            <p:nvPicPr>
              <p:cNvPr id="46" name="Picture 45" descr="A person in a suit smiling&#10;&#10;Description automatically generated">
                <a:extLst>
                  <a:ext uri="{FF2B5EF4-FFF2-40B4-BE49-F238E27FC236}">
                    <a16:creationId xmlns:a16="http://schemas.microsoft.com/office/drawing/2014/main" id="{BD21C9F5-303E-BAB1-D79A-052AB3791A69}"/>
                  </a:ext>
                </a:extLst>
              </p:cNvPr>
              <p:cNvPicPr>
                <a:picLocks noChangeAspect="1"/>
              </p:cNvPicPr>
              <p:nvPr/>
            </p:nvPicPr>
            <p:blipFill rotWithShape="1">
              <a:blip r:embed="rId27">
                <a:extLst>
                  <a:ext uri="{28A0092B-C50C-407E-A947-70E740481C1C}">
                    <a14:useLocalDpi xmlns:a14="http://schemas.microsoft.com/office/drawing/2010/main" val="0"/>
                  </a:ext>
                </a:extLst>
              </a:blip>
              <a:srcRect l="11317" t="3884" r="10763" b="18490"/>
              <a:stretch/>
            </p:blipFill>
            <p:spPr>
              <a:xfrm>
                <a:off x="5404763" y="1007403"/>
                <a:ext cx="1400080" cy="1828727"/>
              </a:xfrm>
              <a:prstGeom prst="rect">
                <a:avLst/>
              </a:prstGeom>
            </p:spPr>
          </p:pic>
        </p:grpSp>
      </p:grpSp>
      <p:pic>
        <p:nvPicPr>
          <p:cNvPr id="44" name="Picture 2">
            <a:extLst>
              <a:ext uri="{FF2B5EF4-FFF2-40B4-BE49-F238E27FC236}">
                <a16:creationId xmlns:a16="http://schemas.microsoft.com/office/drawing/2014/main" id="{D0E5EA2D-560B-27C2-53BF-A98374249B87}"/>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saturation sat="0"/>
                    </a14:imgEffect>
                  </a14:imgLayer>
                </a14:imgProps>
              </a:ext>
              <a:ext uri="{28A0092B-C50C-407E-A947-70E740481C1C}">
                <a14:useLocalDpi xmlns:a14="http://schemas.microsoft.com/office/drawing/2010/main" val="0"/>
              </a:ext>
            </a:extLst>
          </a:blip>
          <a:srcRect l="39023" r="22797" b="24887"/>
          <a:stretch/>
        </p:blipFill>
        <p:spPr bwMode="auto">
          <a:xfrm>
            <a:off x="1064595" y="3584008"/>
            <a:ext cx="1410146" cy="198174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56990899-FC90-E77F-7F4A-0300A842BAF7}"/>
              </a:ext>
            </a:extLst>
          </p:cNvPr>
          <p:cNvPicPr>
            <a:picLocks noChangeAspect="1" noChangeArrowheads="1"/>
          </p:cNvPicPr>
          <p:nvPr/>
        </p:nvPicPr>
        <p:blipFill rotWithShape="1">
          <a:blip r:embed="rId30">
            <a:extLst>
              <a:ext uri="{BEBA8EAE-BF5A-486C-A8C5-ECC9F3942E4B}">
                <a14:imgProps xmlns:a14="http://schemas.microsoft.com/office/drawing/2010/main">
                  <a14:imgLayer r:embed="rId31">
                    <a14:imgEffect>
                      <a14:saturation sat="0"/>
                    </a14:imgEffect>
                  </a14:imgLayer>
                </a14:imgProps>
              </a:ext>
              <a:ext uri="{28A0092B-C50C-407E-A947-70E740481C1C}">
                <a14:useLocalDpi xmlns:a14="http://schemas.microsoft.com/office/drawing/2010/main" val="0"/>
              </a:ext>
            </a:extLst>
          </a:blip>
          <a:srcRect l="36408" r="26070" b="27228"/>
          <a:stretch/>
        </p:blipFill>
        <p:spPr bwMode="auto">
          <a:xfrm>
            <a:off x="4496636" y="3614715"/>
            <a:ext cx="1408225" cy="1951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85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218131" y="1409295"/>
            <a:ext cx="7458268" cy="4617918"/>
            <a:chOff x="553212" y="2225039"/>
            <a:chExt cx="6042660" cy="3741420"/>
          </a:xfrm>
        </p:grpSpPr>
        <p:pic>
          <p:nvPicPr>
            <p:cNvPr id="8" name="object 8"/>
            <p:cNvPicPr/>
            <p:nvPr/>
          </p:nvPicPr>
          <p:blipFill>
            <a:blip r:embed="rId3" cstate="print"/>
            <a:stretch>
              <a:fillRect/>
            </a:stretch>
          </p:blipFill>
          <p:spPr>
            <a:xfrm>
              <a:off x="553212" y="2225039"/>
              <a:ext cx="6042660" cy="3741420"/>
            </a:xfrm>
            <a:prstGeom prst="rect">
              <a:avLst/>
            </a:prstGeom>
          </p:spPr>
        </p:pic>
        <p:sp>
          <p:nvSpPr>
            <p:cNvPr id="9" name="object 9"/>
            <p:cNvSpPr/>
            <p:nvPr/>
          </p:nvSpPr>
          <p:spPr>
            <a:xfrm>
              <a:off x="952500" y="2554223"/>
              <a:ext cx="736600" cy="2418715"/>
            </a:xfrm>
            <a:custGeom>
              <a:avLst/>
              <a:gdLst/>
              <a:ahLst/>
              <a:cxnLst/>
              <a:rect l="l" t="t" r="r" b="b"/>
              <a:pathLst>
                <a:path w="736600" h="2418715">
                  <a:moveTo>
                    <a:pt x="736092" y="0"/>
                  </a:moveTo>
                  <a:lnTo>
                    <a:pt x="0" y="0"/>
                  </a:lnTo>
                  <a:lnTo>
                    <a:pt x="0" y="2418588"/>
                  </a:lnTo>
                  <a:lnTo>
                    <a:pt x="736092" y="2418588"/>
                  </a:lnTo>
                  <a:lnTo>
                    <a:pt x="736092" y="0"/>
                  </a:lnTo>
                  <a:close/>
                </a:path>
              </a:pathLst>
            </a:custGeom>
            <a:solidFill>
              <a:srgbClr val="FFFFFF"/>
            </a:solidFill>
          </p:spPr>
          <p:txBody>
            <a:bodyPr wrap="square" lIns="0" tIns="0" rIns="0" bIns="0" rtlCol="0"/>
            <a:lstStyle/>
            <a:p>
              <a:endParaRPr/>
            </a:p>
          </p:txBody>
        </p:sp>
        <p:pic>
          <p:nvPicPr>
            <p:cNvPr id="10" name="object 10"/>
            <p:cNvPicPr/>
            <p:nvPr/>
          </p:nvPicPr>
          <p:blipFill>
            <a:blip r:embed="rId4" cstate="print"/>
            <a:stretch>
              <a:fillRect/>
            </a:stretch>
          </p:blipFill>
          <p:spPr>
            <a:xfrm>
              <a:off x="1182624" y="2528315"/>
              <a:ext cx="473963" cy="2517648"/>
            </a:xfrm>
            <a:prstGeom prst="rect">
              <a:avLst/>
            </a:prstGeom>
          </p:spPr>
        </p:pic>
      </p:grpSp>
      <p:sp>
        <p:nvSpPr>
          <p:cNvPr id="63" name="object 3">
            <a:extLst>
              <a:ext uri="{FF2B5EF4-FFF2-40B4-BE49-F238E27FC236}">
                <a16:creationId xmlns:a16="http://schemas.microsoft.com/office/drawing/2014/main" id="{7F1DEDE8-C5C0-A207-9D03-1C4EBEACBDB9}"/>
              </a:ext>
            </a:extLst>
          </p:cNvPr>
          <p:cNvSpPr/>
          <p:nvPr/>
        </p:nvSpPr>
        <p:spPr>
          <a:xfrm>
            <a:off x="0" y="6240779"/>
            <a:ext cx="12192000" cy="617220"/>
          </a:xfrm>
          <a:custGeom>
            <a:avLst/>
            <a:gdLst/>
            <a:ahLst/>
            <a:cxnLst/>
            <a:rect l="l" t="t" r="r" b="b"/>
            <a:pathLst>
              <a:path w="12192000" h="617220">
                <a:moveTo>
                  <a:pt x="12192000" y="0"/>
                </a:moveTo>
                <a:lnTo>
                  <a:pt x="0" y="0"/>
                </a:lnTo>
                <a:lnTo>
                  <a:pt x="0" y="617220"/>
                </a:lnTo>
                <a:lnTo>
                  <a:pt x="12192000" y="617220"/>
                </a:lnTo>
                <a:lnTo>
                  <a:pt x="12192000" y="0"/>
                </a:lnTo>
                <a:close/>
              </a:path>
            </a:pathLst>
          </a:custGeom>
          <a:solidFill>
            <a:srgbClr val="F1F1F1"/>
          </a:solidFill>
        </p:spPr>
        <p:txBody>
          <a:bodyPr wrap="square" lIns="0" tIns="0" rIns="0" bIns="0" rtlCol="0"/>
          <a:lstStyle/>
          <a:p>
            <a:endParaRPr/>
          </a:p>
        </p:txBody>
      </p:sp>
      <p:sp>
        <p:nvSpPr>
          <p:cNvPr id="5" name="object 5"/>
          <p:cNvSpPr txBox="1">
            <a:spLocks noGrp="1"/>
          </p:cNvSpPr>
          <p:nvPr>
            <p:ph type="title"/>
          </p:nvPr>
        </p:nvSpPr>
        <p:spPr>
          <a:xfrm>
            <a:off x="401827" y="260350"/>
            <a:ext cx="6572758" cy="657615"/>
          </a:xfrm>
          <a:prstGeom prst="rect">
            <a:avLst/>
          </a:prstGeom>
        </p:spPr>
        <p:txBody>
          <a:bodyPr vert="horz" wrap="square" lIns="0" tIns="102615" rIns="0" bIns="0" rtlCol="0">
            <a:spAutoFit/>
          </a:bodyPr>
          <a:lstStyle/>
          <a:p>
            <a:pPr marL="365760">
              <a:lnSpc>
                <a:spcPct val="100000"/>
              </a:lnSpc>
              <a:spcBef>
                <a:spcPts val="100"/>
              </a:spcBef>
            </a:pPr>
            <a:r>
              <a:rPr sz="3600" dirty="0">
                <a:solidFill>
                  <a:srgbClr val="0088CF"/>
                </a:solidFill>
                <a:latin typeface="Fira Sans ExtraBold" panose="020B0903050000020004" pitchFamily="34" charset="0"/>
              </a:rPr>
              <a:t>Growth</a:t>
            </a:r>
            <a:r>
              <a:rPr sz="3600" spc="-15" dirty="0">
                <a:solidFill>
                  <a:srgbClr val="0088CF"/>
                </a:solidFill>
                <a:latin typeface="Fira Sans ExtraBold" panose="020B0903050000020004" pitchFamily="34" charset="0"/>
              </a:rPr>
              <a:t> </a:t>
            </a:r>
            <a:r>
              <a:rPr sz="3600" dirty="0">
                <a:solidFill>
                  <a:srgbClr val="0088CF"/>
                </a:solidFill>
                <a:latin typeface="Fira Sans ExtraBold" panose="020B0903050000020004" pitchFamily="34" charset="0"/>
              </a:rPr>
              <a:t>&amp; </a:t>
            </a:r>
            <a:r>
              <a:rPr sz="3600" spc="-10" dirty="0">
                <a:solidFill>
                  <a:srgbClr val="0088CF"/>
                </a:solidFill>
                <a:latin typeface="Fira Sans ExtraBold" panose="020B0903050000020004" pitchFamily="34" charset="0"/>
              </a:rPr>
              <a:t>Diversification</a:t>
            </a:r>
          </a:p>
        </p:txBody>
      </p:sp>
      <p:sp>
        <p:nvSpPr>
          <p:cNvPr id="58" name="Slide Number Placeholder 57">
            <a:extLst>
              <a:ext uri="{FF2B5EF4-FFF2-40B4-BE49-F238E27FC236}">
                <a16:creationId xmlns:a16="http://schemas.microsoft.com/office/drawing/2014/main" id="{5250F37A-83DC-1E28-18D4-7764433941CF}"/>
              </a:ext>
            </a:extLst>
          </p:cNvPr>
          <p:cNvSpPr>
            <a:spLocks noGrp="1"/>
          </p:cNvSpPr>
          <p:nvPr>
            <p:ph type="sldNum" sz="quarter" idx="4"/>
          </p:nvPr>
        </p:nvSpPr>
        <p:spPr>
          <a:xfrm>
            <a:off x="9220200" y="6553200"/>
            <a:ext cx="2804160" cy="138499"/>
          </a:xfrm>
          <a:prstGeom prst="rect">
            <a:avLst/>
          </a:prstGeom>
        </p:spPr>
        <p:txBody>
          <a:bodyPr wrap="square" lIns="0" tIns="0" rIns="0" bIns="0">
            <a:spAutoFit/>
          </a:bodyPr>
          <a:lstStyle>
            <a:defPPr>
              <a:defRPr kern="0"/>
            </a:defPPr>
            <a:lvl1pPr algn="r">
              <a:defRPr sz="900">
                <a:solidFill>
                  <a:schemeClr val="tx1"/>
                </a:solidFill>
                <a:latin typeface="Fira Sans Light" panose="020B0403050000020004" pitchFamily="34" charset="0"/>
              </a:defRPr>
            </a:lvl1pPr>
          </a:lstStyle>
          <a:p>
            <a:fld id="{B6F15528-21DE-4FAA-801E-634DDDAF4B2B}" type="slidenum">
              <a:rPr lang="en-US" smtClean="0"/>
              <a:pPr/>
              <a:t>9</a:t>
            </a:fld>
            <a:endParaRPr lang="en-US"/>
          </a:p>
        </p:txBody>
      </p:sp>
      <p:sp>
        <p:nvSpPr>
          <p:cNvPr id="6" name="object 6"/>
          <p:cNvSpPr txBox="1"/>
          <p:nvPr/>
        </p:nvSpPr>
        <p:spPr>
          <a:xfrm>
            <a:off x="2705144" y="1474994"/>
            <a:ext cx="1387653" cy="289823"/>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1E418B"/>
                </a:solidFill>
                <a:latin typeface="Fira Sans ExtraBold"/>
                <a:cs typeface="Fira Sans ExtraBold"/>
              </a:rPr>
              <a:t>GWP </a:t>
            </a:r>
            <a:r>
              <a:rPr sz="1800" b="1" spc="-10" dirty="0">
                <a:solidFill>
                  <a:srgbClr val="1E418B"/>
                </a:solidFill>
                <a:latin typeface="Fira Sans ExtraBold"/>
                <a:cs typeface="Fira Sans ExtraBold"/>
              </a:rPr>
              <a:t>Growth</a:t>
            </a:r>
            <a:endParaRPr sz="1800" dirty="0">
              <a:solidFill>
                <a:srgbClr val="1E418B"/>
              </a:solidFill>
              <a:latin typeface="Fira Sans ExtraBold"/>
              <a:cs typeface="Fira Sans ExtraBold"/>
            </a:endParaRPr>
          </a:p>
        </p:txBody>
      </p:sp>
      <p:sp>
        <p:nvSpPr>
          <p:cNvPr id="11" name="object 11"/>
          <p:cNvSpPr txBox="1"/>
          <p:nvPr/>
        </p:nvSpPr>
        <p:spPr>
          <a:xfrm>
            <a:off x="755395" y="5556219"/>
            <a:ext cx="1524296" cy="175048"/>
          </a:xfrm>
          <a:prstGeom prst="rect">
            <a:avLst/>
          </a:prstGeom>
        </p:spPr>
        <p:txBody>
          <a:bodyPr vert="horz" wrap="square" lIns="0" tIns="13335" rIns="0" bIns="0" rtlCol="0">
            <a:spAutoFit/>
          </a:bodyPr>
          <a:lstStyle/>
          <a:p>
            <a:pPr marL="12700">
              <a:lnSpc>
                <a:spcPct val="100000"/>
              </a:lnSpc>
              <a:spcBef>
                <a:spcPts val="105"/>
              </a:spcBef>
            </a:pPr>
            <a:r>
              <a:rPr sz="1050" dirty="0">
                <a:latin typeface="Calibri"/>
                <a:cs typeface="Calibri"/>
              </a:rPr>
              <a:t>*all</a:t>
            </a:r>
            <a:r>
              <a:rPr sz="1050" spc="-25" dirty="0">
                <a:latin typeface="Calibri"/>
                <a:cs typeface="Calibri"/>
              </a:rPr>
              <a:t> </a:t>
            </a:r>
            <a:r>
              <a:rPr sz="1050" dirty="0">
                <a:latin typeface="Calibri"/>
                <a:cs typeface="Calibri"/>
              </a:rPr>
              <a:t>figures</a:t>
            </a:r>
            <a:r>
              <a:rPr sz="1050" spc="-20" dirty="0">
                <a:latin typeface="Calibri"/>
                <a:cs typeface="Calibri"/>
              </a:rPr>
              <a:t> </a:t>
            </a:r>
            <a:r>
              <a:rPr sz="1050" dirty="0">
                <a:latin typeface="Calibri"/>
                <a:cs typeface="Calibri"/>
              </a:rPr>
              <a:t>in</a:t>
            </a:r>
            <a:r>
              <a:rPr sz="1050" spc="-10" dirty="0">
                <a:latin typeface="Calibri"/>
                <a:cs typeface="Calibri"/>
              </a:rPr>
              <a:t> </a:t>
            </a:r>
            <a:r>
              <a:rPr sz="1050" dirty="0">
                <a:latin typeface="Calibri"/>
                <a:cs typeface="Calibri"/>
              </a:rPr>
              <a:t>USD</a:t>
            </a:r>
            <a:r>
              <a:rPr sz="1050" spc="5" dirty="0">
                <a:latin typeface="Calibri"/>
                <a:cs typeface="Calibri"/>
              </a:rPr>
              <a:t> </a:t>
            </a:r>
            <a:r>
              <a:rPr sz="1050" spc="-10" dirty="0">
                <a:latin typeface="Calibri"/>
                <a:cs typeface="Calibri"/>
              </a:rPr>
              <a:t>millions</a:t>
            </a:r>
            <a:endParaRPr sz="1050" dirty="0">
              <a:latin typeface="Calibri"/>
              <a:cs typeface="Calibri"/>
            </a:endParaRPr>
          </a:p>
        </p:txBody>
      </p:sp>
      <p:sp>
        <p:nvSpPr>
          <p:cNvPr id="56" name="object 56"/>
          <p:cNvSpPr txBox="1"/>
          <p:nvPr/>
        </p:nvSpPr>
        <p:spPr>
          <a:xfrm>
            <a:off x="8550574" y="1474994"/>
            <a:ext cx="1829435" cy="289823"/>
          </a:xfrm>
          <a:prstGeom prst="rect">
            <a:avLst/>
          </a:prstGeom>
        </p:spPr>
        <p:txBody>
          <a:bodyPr vert="horz" wrap="square" lIns="0" tIns="12700" rIns="0" bIns="0" rtlCol="0">
            <a:spAutoFit/>
          </a:bodyPr>
          <a:lstStyle/>
          <a:p>
            <a:pPr marL="12700" algn="ctr">
              <a:lnSpc>
                <a:spcPct val="100000"/>
              </a:lnSpc>
              <a:spcBef>
                <a:spcPts val="100"/>
              </a:spcBef>
            </a:pPr>
            <a:r>
              <a:rPr sz="1800" b="1" dirty="0">
                <a:solidFill>
                  <a:srgbClr val="1E418B"/>
                </a:solidFill>
                <a:latin typeface="Fira Sans ExtraBold"/>
                <a:cs typeface="Fira Sans ExtraBold"/>
              </a:rPr>
              <a:t>2023</a:t>
            </a:r>
            <a:r>
              <a:rPr sz="1800" b="1" spc="-35" dirty="0">
                <a:solidFill>
                  <a:srgbClr val="1E418B"/>
                </a:solidFill>
                <a:latin typeface="Fira Sans ExtraBold"/>
                <a:cs typeface="Fira Sans ExtraBold"/>
              </a:rPr>
              <a:t> </a:t>
            </a:r>
            <a:r>
              <a:rPr sz="1800" b="1" spc="-10" dirty="0">
                <a:solidFill>
                  <a:srgbClr val="1E418B"/>
                </a:solidFill>
                <a:latin typeface="Fira Sans ExtraBold"/>
                <a:cs typeface="Fira Sans ExtraBold"/>
              </a:rPr>
              <a:t>GWP</a:t>
            </a:r>
            <a:r>
              <a:rPr sz="1800" b="1" spc="-75" dirty="0">
                <a:solidFill>
                  <a:srgbClr val="1E418B"/>
                </a:solidFill>
                <a:latin typeface="Fira Sans ExtraBold"/>
                <a:cs typeface="Fira Sans ExtraBold"/>
              </a:rPr>
              <a:t> </a:t>
            </a:r>
            <a:r>
              <a:rPr sz="1800" b="1" dirty="0">
                <a:solidFill>
                  <a:srgbClr val="1E418B"/>
                </a:solidFill>
                <a:latin typeface="Fira Sans ExtraBold"/>
                <a:cs typeface="Fira Sans ExtraBold"/>
              </a:rPr>
              <a:t>by</a:t>
            </a:r>
            <a:r>
              <a:rPr sz="1800" b="1" spc="-75" dirty="0">
                <a:solidFill>
                  <a:srgbClr val="1E418B"/>
                </a:solidFill>
                <a:latin typeface="Fira Sans ExtraBold"/>
                <a:cs typeface="Fira Sans ExtraBold"/>
              </a:rPr>
              <a:t> </a:t>
            </a:r>
            <a:r>
              <a:rPr sz="1800" b="1" spc="-20" dirty="0">
                <a:solidFill>
                  <a:srgbClr val="1E418B"/>
                </a:solidFill>
                <a:latin typeface="Fira Sans ExtraBold"/>
                <a:cs typeface="Fira Sans ExtraBold"/>
              </a:rPr>
              <a:t>Line</a:t>
            </a:r>
            <a:endParaRPr sz="1800" dirty="0">
              <a:solidFill>
                <a:srgbClr val="1E418B"/>
              </a:solidFill>
              <a:latin typeface="Fira Sans ExtraBold"/>
              <a:cs typeface="Fira Sans ExtraBold"/>
            </a:endParaRPr>
          </a:p>
        </p:txBody>
      </p:sp>
      <p:sp>
        <p:nvSpPr>
          <p:cNvPr id="59" name="object 2">
            <a:extLst>
              <a:ext uri="{FF2B5EF4-FFF2-40B4-BE49-F238E27FC236}">
                <a16:creationId xmlns:a16="http://schemas.microsoft.com/office/drawing/2014/main" id="{7C0DED86-44D9-FDE8-CDA7-43020A475478}"/>
              </a:ext>
            </a:extLst>
          </p:cNvPr>
          <p:cNvSpPr/>
          <p:nvPr/>
        </p:nvSpPr>
        <p:spPr>
          <a:xfrm>
            <a:off x="10233659" y="449580"/>
            <a:ext cx="1190625" cy="360045"/>
          </a:xfrm>
          <a:custGeom>
            <a:avLst/>
            <a:gdLst/>
            <a:ahLst/>
            <a:cxnLst/>
            <a:rect l="l" t="t" r="r" b="b"/>
            <a:pathLst>
              <a:path w="1190625" h="360045">
                <a:moveTo>
                  <a:pt x="824611" y="5969"/>
                </a:moveTo>
                <a:lnTo>
                  <a:pt x="809751" y="5969"/>
                </a:lnTo>
                <a:lnTo>
                  <a:pt x="809751" y="7493"/>
                </a:lnTo>
                <a:lnTo>
                  <a:pt x="803656" y="25400"/>
                </a:lnTo>
                <a:lnTo>
                  <a:pt x="795528" y="47879"/>
                </a:lnTo>
                <a:lnTo>
                  <a:pt x="692276" y="352933"/>
                </a:lnTo>
                <a:lnTo>
                  <a:pt x="708025" y="352933"/>
                </a:lnTo>
                <a:lnTo>
                  <a:pt x="803656" y="70993"/>
                </a:lnTo>
                <a:lnTo>
                  <a:pt x="811149" y="47879"/>
                </a:lnTo>
                <a:lnTo>
                  <a:pt x="817118" y="30607"/>
                </a:lnTo>
                <a:lnTo>
                  <a:pt x="833077" y="30607"/>
                </a:lnTo>
                <a:lnTo>
                  <a:pt x="825373" y="7493"/>
                </a:lnTo>
                <a:lnTo>
                  <a:pt x="824611" y="5969"/>
                </a:lnTo>
                <a:close/>
              </a:path>
              <a:path w="1190625" h="360045">
                <a:moveTo>
                  <a:pt x="817118" y="70231"/>
                </a:moveTo>
                <a:lnTo>
                  <a:pt x="809751" y="93472"/>
                </a:lnTo>
                <a:lnTo>
                  <a:pt x="741680" y="293878"/>
                </a:lnTo>
                <a:lnTo>
                  <a:pt x="737235" y="307340"/>
                </a:lnTo>
                <a:lnTo>
                  <a:pt x="721487" y="352933"/>
                </a:lnTo>
                <a:lnTo>
                  <a:pt x="737235" y="352933"/>
                </a:lnTo>
                <a:lnTo>
                  <a:pt x="752094" y="307340"/>
                </a:lnTo>
                <a:lnTo>
                  <a:pt x="817118" y="115950"/>
                </a:lnTo>
                <a:lnTo>
                  <a:pt x="832991" y="115950"/>
                </a:lnTo>
                <a:lnTo>
                  <a:pt x="825373" y="93472"/>
                </a:lnTo>
                <a:lnTo>
                  <a:pt x="817118" y="70231"/>
                </a:lnTo>
                <a:close/>
              </a:path>
              <a:path w="1190625" h="360045">
                <a:moveTo>
                  <a:pt x="832991" y="115950"/>
                </a:moveTo>
                <a:lnTo>
                  <a:pt x="817118" y="115950"/>
                </a:lnTo>
                <a:lnTo>
                  <a:pt x="882269" y="307340"/>
                </a:lnTo>
                <a:lnTo>
                  <a:pt x="897890" y="352933"/>
                </a:lnTo>
                <a:lnTo>
                  <a:pt x="912876" y="352933"/>
                </a:lnTo>
                <a:lnTo>
                  <a:pt x="897890" y="307340"/>
                </a:lnTo>
                <a:lnTo>
                  <a:pt x="893445" y="293878"/>
                </a:lnTo>
                <a:lnTo>
                  <a:pt x="884428" y="267716"/>
                </a:lnTo>
                <a:lnTo>
                  <a:pt x="832991" y="115950"/>
                </a:lnTo>
                <a:close/>
              </a:path>
              <a:path w="1190625" h="360045">
                <a:moveTo>
                  <a:pt x="833077" y="30607"/>
                </a:moveTo>
                <a:lnTo>
                  <a:pt x="817118" y="30607"/>
                </a:lnTo>
                <a:lnTo>
                  <a:pt x="831342" y="70993"/>
                </a:lnTo>
                <a:lnTo>
                  <a:pt x="927100" y="352933"/>
                </a:lnTo>
                <a:lnTo>
                  <a:pt x="942086" y="352933"/>
                </a:lnTo>
                <a:lnTo>
                  <a:pt x="838835" y="47879"/>
                </a:lnTo>
                <a:lnTo>
                  <a:pt x="833077" y="30607"/>
                </a:lnTo>
                <a:close/>
              </a:path>
              <a:path w="1190625" h="360045">
                <a:moveTo>
                  <a:pt x="151003" y="0"/>
                </a:moveTo>
                <a:lnTo>
                  <a:pt x="142748" y="0"/>
                </a:lnTo>
                <a:lnTo>
                  <a:pt x="142748" y="359664"/>
                </a:lnTo>
                <a:lnTo>
                  <a:pt x="151003" y="359664"/>
                </a:lnTo>
                <a:lnTo>
                  <a:pt x="198559" y="353220"/>
                </a:lnTo>
                <a:lnTo>
                  <a:pt x="222271" y="343154"/>
                </a:lnTo>
                <a:lnTo>
                  <a:pt x="158496" y="343154"/>
                </a:lnTo>
                <a:lnTo>
                  <a:pt x="158496" y="15748"/>
                </a:lnTo>
                <a:lnTo>
                  <a:pt x="220514" y="15748"/>
                </a:lnTo>
                <a:lnTo>
                  <a:pt x="198559" y="6439"/>
                </a:lnTo>
                <a:lnTo>
                  <a:pt x="151003" y="0"/>
                </a:lnTo>
                <a:close/>
              </a:path>
              <a:path w="1190625" h="360045">
                <a:moveTo>
                  <a:pt x="220514" y="15748"/>
                </a:moveTo>
                <a:lnTo>
                  <a:pt x="158496" y="15748"/>
                </a:lnTo>
                <a:lnTo>
                  <a:pt x="208050" y="26079"/>
                </a:lnTo>
                <a:lnTo>
                  <a:pt x="250954" y="50090"/>
                </a:lnTo>
                <a:lnTo>
                  <a:pt x="284701" y="85306"/>
                </a:lnTo>
                <a:lnTo>
                  <a:pt x="306787" y="129251"/>
                </a:lnTo>
                <a:lnTo>
                  <a:pt x="314706" y="179450"/>
                </a:lnTo>
                <a:lnTo>
                  <a:pt x="306787" y="230016"/>
                </a:lnTo>
                <a:lnTo>
                  <a:pt x="284701" y="274144"/>
                </a:lnTo>
                <a:lnTo>
                  <a:pt x="250954" y="309359"/>
                </a:lnTo>
                <a:lnTo>
                  <a:pt x="208050" y="333188"/>
                </a:lnTo>
                <a:lnTo>
                  <a:pt x="158496" y="343154"/>
                </a:lnTo>
                <a:lnTo>
                  <a:pt x="222271" y="343154"/>
                </a:lnTo>
                <a:lnTo>
                  <a:pt x="277733" y="306847"/>
                </a:lnTo>
                <a:lnTo>
                  <a:pt x="305858" y="270368"/>
                </a:lnTo>
                <a:lnTo>
                  <a:pt x="324014" y="227328"/>
                </a:lnTo>
                <a:lnTo>
                  <a:pt x="330454" y="179450"/>
                </a:lnTo>
                <a:lnTo>
                  <a:pt x="324014" y="131894"/>
                </a:lnTo>
                <a:lnTo>
                  <a:pt x="305858" y="89069"/>
                </a:lnTo>
                <a:lnTo>
                  <a:pt x="277733" y="52720"/>
                </a:lnTo>
                <a:lnTo>
                  <a:pt x="241384" y="24595"/>
                </a:lnTo>
                <a:lnTo>
                  <a:pt x="220514" y="15748"/>
                </a:lnTo>
                <a:close/>
              </a:path>
              <a:path w="1190625" h="360045">
                <a:moveTo>
                  <a:pt x="142748" y="29210"/>
                </a:moveTo>
                <a:lnTo>
                  <a:pt x="97470" y="38568"/>
                </a:lnTo>
                <a:lnTo>
                  <a:pt x="58265" y="60643"/>
                </a:lnTo>
                <a:lnTo>
                  <a:pt x="27423" y="93062"/>
                </a:lnTo>
                <a:lnTo>
                  <a:pt x="7237" y="133455"/>
                </a:lnTo>
                <a:lnTo>
                  <a:pt x="0" y="179450"/>
                </a:lnTo>
                <a:lnTo>
                  <a:pt x="7237" y="225745"/>
                </a:lnTo>
                <a:lnTo>
                  <a:pt x="27423" y="266217"/>
                </a:lnTo>
                <a:lnTo>
                  <a:pt x="58265" y="298643"/>
                </a:lnTo>
                <a:lnTo>
                  <a:pt x="97470" y="320796"/>
                </a:lnTo>
                <a:lnTo>
                  <a:pt x="142748" y="330454"/>
                </a:lnTo>
                <a:lnTo>
                  <a:pt x="142748" y="314833"/>
                </a:lnTo>
                <a:lnTo>
                  <a:pt x="93275" y="301841"/>
                </a:lnTo>
                <a:lnTo>
                  <a:pt x="52911" y="272335"/>
                </a:lnTo>
                <a:lnTo>
                  <a:pt x="25715" y="230233"/>
                </a:lnTo>
                <a:lnTo>
                  <a:pt x="15748" y="179450"/>
                </a:lnTo>
                <a:lnTo>
                  <a:pt x="25715" y="128787"/>
                </a:lnTo>
                <a:lnTo>
                  <a:pt x="52911" y="86947"/>
                </a:lnTo>
                <a:lnTo>
                  <a:pt x="93275" y="57703"/>
                </a:lnTo>
                <a:lnTo>
                  <a:pt x="142748" y="44831"/>
                </a:lnTo>
                <a:lnTo>
                  <a:pt x="142748" y="29210"/>
                </a:lnTo>
                <a:close/>
              </a:path>
              <a:path w="1190625" h="360045">
                <a:moveTo>
                  <a:pt x="218939" y="46355"/>
                </a:moveTo>
                <a:lnTo>
                  <a:pt x="172720" y="46355"/>
                </a:lnTo>
                <a:lnTo>
                  <a:pt x="175641" y="47117"/>
                </a:lnTo>
                <a:lnTo>
                  <a:pt x="178689" y="47879"/>
                </a:lnTo>
                <a:lnTo>
                  <a:pt x="182372" y="48641"/>
                </a:lnTo>
                <a:lnTo>
                  <a:pt x="183896" y="48641"/>
                </a:lnTo>
                <a:lnTo>
                  <a:pt x="185420" y="49403"/>
                </a:lnTo>
                <a:lnTo>
                  <a:pt x="226954" y="68276"/>
                </a:lnTo>
                <a:lnTo>
                  <a:pt x="257952" y="97647"/>
                </a:lnTo>
                <a:lnTo>
                  <a:pt x="278306" y="135566"/>
                </a:lnTo>
                <a:lnTo>
                  <a:pt x="285623" y="179450"/>
                </a:lnTo>
                <a:lnTo>
                  <a:pt x="278306" y="223775"/>
                </a:lnTo>
                <a:lnTo>
                  <a:pt x="257952" y="261921"/>
                </a:lnTo>
                <a:lnTo>
                  <a:pt x="226954" y="291375"/>
                </a:lnTo>
                <a:lnTo>
                  <a:pt x="187706" y="309625"/>
                </a:lnTo>
                <a:lnTo>
                  <a:pt x="182372" y="311023"/>
                </a:lnTo>
                <a:lnTo>
                  <a:pt x="177165" y="312547"/>
                </a:lnTo>
                <a:lnTo>
                  <a:pt x="171958" y="313309"/>
                </a:lnTo>
                <a:lnTo>
                  <a:pt x="171958" y="329057"/>
                </a:lnTo>
                <a:lnTo>
                  <a:pt x="213542" y="316777"/>
                </a:lnTo>
                <a:lnTo>
                  <a:pt x="249123" y="293824"/>
                </a:lnTo>
                <a:lnTo>
                  <a:pt x="276839" y="262049"/>
                </a:lnTo>
                <a:lnTo>
                  <a:pt x="294833" y="223307"/>
                </a:lnTo>
                <a:lnTo>
                  <a:pt x="301244" y="179450"/>
                </a:lnTo>
                <a:lnTo>
                  <a:pt x="294833" y="135966"/>
                </a:lnTo>
                <a:lnTo>
                  <a:pt x="276839" y="97449"/>
                </a:lnTo>
                <a:lnTo>
                  <a:pt x="249123" y="65791"/>
                </a:lnTo>
                <a:lnTo>
                  <a:pt x="218939" y="46355"/>
                </a:lnTo>
                <a:close/>
              </a:path>
              <a:path w="1190625" h="360045">
                <a:moveTo>
                  <a:pt x="171958" y="30607"/>
                </a:moveTo>
                <a:lnTo>
                  <a:pt x="171958" y="313309"/>
                </a:lnTo>
                <a:lnTo>
                  <a:pt x="177165" y="312547"/>
                </a:lnTo>
                <a:lnTo>
                  <a:pt x="182372" y="311023"/>
                </a:lnTo>
                <a:lnTo>
                  <a:pt x="187706" y="309625"/>
                </a:lnTo>
                <a:lnTo>
                  <a:pt x="187706" y="50037"/>
                </a:lnTo>
                <a:lnTo>
                  <a:pt x="185420" y="49403"/>
                </a:lnTo>
                <a:lnTo>
                  <a:pt x="183896" y="48641"/>
                </a:lnTo>
                <a:lnTo>
                  <a:pt x="182372" y="48641"/>
                </a:lnTo>
                <a:lnTo>
                  <a:pt x="178689" y="47879"/>
                </a:lnTo>
                <a:lnTo>
                  <a:pt x="175641" y="47117"/>
                </a:lnTo>
                <a:lnTo>
                  <a:pt x="172720" y="46355"/>
                </a:lnTo>
                <a:lnTo>
                  <a:pt x="218939" y="46355"/>
                </a:lnTo>
                <a:lnTo>
                  <a:pt x="213542" y="42880"/>
                </a:lnTo>
                <a:lnTo>
                  <a:pt x="171958" y="30607"/>
                </a:lnTo>
                <a:close/>
              </a:path>
              <a:path w="1190625" h="360045">
                <a:moveTo>
                  <a:pt x="426212" y="6731"/>
                </a:moveTo>
                <a:lnTo>
                  <a:pt x="410464" y="6731"/>
                </a:lnTo>
                <a:lnTo>
                  <a:pt x="410574" y="231775"/>
                </a:lnTo>
                <a:lnTo>
                  <a:pt x="418074" y="283600"/>
                </a:lnTo>
                <a:lnTo>
                  <a:pt x="439912" y="323389"/>
                </a:lnTo>
                <a:lnTo>
                  <a:pt x="474489" y="348581"/>
                </a:lnTo>
                <a:lnTo>
                  <a:pt x="520319" y="357378"/>
                </a:lnTo>
                <a:lnTo>
                  <a:pt x="566221" y="348581"/>
                </a:lnTo>
                <a:lnTo>
                  <a:pt x="577692" y="340233"/>
                </a:lnTo>
                <a:lnTo>
                  <a:pt x="519557" y="340233"/>
                </a:lnTo>
                <a:lnTo>
                  <a:pt x="501003" y="338437"/>
                </a:lnTo>
                <a:lnTo>
                  <a:pt x="454533" y="313309"/>
                </a:lnTo>
                <a:lnTo>
                  <a:pt x="433371" y="278352"/>
                </a:lnTo>
                <a:lnTo>
                  <a:pt x="426212" y="233299"/>
                </a:lnTo>
                <a:lnTo>
                  <a:pt x="426212" y="6731"/>
                </a:lnTo>
                <a:close/>
              </a:path>
              <a:path w="1190625" h="360045">
                <a:moveTo>
                  <a:pt x="630301" y="6731"/>
                </a:moveTo>
                <a:lnTo>
                  <a:pt x="614553" y="6731"/>
                </a:lnTo>
                <a:lnTo>
                  <a:pt x="614553" y="233299"/>
                </a:lnTo>
                <a:lnTo>
                  <a:pt x="612751" y="256944"/>
                </a:lnTo>
                <a:lnTo>
                  <a:pt x="598479" y="297235"/>
                </a:lnTo>
                <a:lnTo>
                  <a:pt x="572063" y="324748"/>
                </a:lnTo>
                <a:lnTo>
                  <a:pt x="519557" y="340233"/>
                </a:lnTo>
                <a:lnTo>
                  <a:pt x="577692" y="340233"/>
                </a:lnTo>
                <a:lnTo>
                  <a:pt x="600836" y="323389"/>
                </a:lnTo>
                <a:lnTo>
                  <a:pt x="622688" y="283600"/>
                </a:lnTo>
                <a:lnTo>
                  <a:pt x="630190" y="231775"/>
                </a:lnTo>
                <a:lnTo>
                  <a:pt x="630301" y="6731"/>
                </a:lnTo>
                <a:close/>
              </a:path>
              <a:path w="1190625" h="360045">
                <a:moveTo>
                  <a:pt x="455295" y="6731"/>
                </a:moveTo>
                <a:lnTo>
                  <a:pt x="438912" y="6731"/>
                </a:lnTo>
                <a:lnTo>
                  <a:pt x="438912" y="231775"/>
                </a:lnTo>
                <a:lnTo>
                  <a:pt x="445940" y="274371"/>
                </a:lnTo>
                <a:lnTo>
                  <a:pt x="464375" y="303942"/>
                </a:lnTo>
                <a:lnTo>
                  <a:pt x="490239" y="321179"/>
                </a:lnTo>
                <a:lnTo>
                  <a:pt x="519557" y="326771"/>
                </a:lnTo>
                <a:lnTo>
                  <a:pt x="549013" y="321071"/>
                </a:lnTo>
                <a:lnTo>
                  <a:pt x="567358" y="308864"/>
                </a:lnTo>
                <a:lnTo>
                  <a:pt x="520319" y="308864"/>
                </a:lnTo>
                <a:lnTo>
                  <a:pt x="505469" y="307613"/>
                </a:lnTo>
                <a:lnTo>
                  <a:pt x="471805" y="289433"/>
                </a:lnTo>
                <a:lnTo>
                  <a:pt x="456285" y="247142"/>
                </a:lnTo>
                <a:lnTo>
                  <a:pt x="455295" y="228092"/>
                </a:lnTo>
                <a:lnTo>
                  <a:pt x="455295" y="6731"/>
                </a:lnTo>
                <a:close/>
              </a:path>
              <a:path w="1190625" h="360045">
                <a:moveTo>
                  <a:pt x="601091" y="6731"/>
                </a:moveTo>
                <a:lnTo>
                  <a:pt x="585343" y="6731"/>
                </a:lnTo>
                <a:lnTo>
                  <a:pt x="585343" y="228092"/>
                </a:lnTo>
                <a:lnTo>
                  <a:pt x="584354" y="247142"/>
                </a:lnTo>
                <a:lnTo>
                  <a:pt x="568960" y="289433"/>
                </a:lnTo>
                <a:lnTo>
                  <a:pt x="520319" y="308864"/>
                </a:lnTo>
                <a:lnTo>
                  <a:pt x="567358" y="308864"/>
                </a:lnTo>
                <a:lnTo>
                  <a:pt x="575183" y="303656"/>
                </a:lnTo>
                <a:lnTo>
                  <a:pt x="593923" y="274050"/>
                </a:lnTo>
                <a:lnTo>
                  <a:pt x="601091" y="231775"/>
                </a:lnTo>
                <a:lnTo>
                  <a:pt x="601091" y="6731"/>
                </a:lnTo>
                <a:close/>
              </a:path>
              <a:path w="1190625" h="360045">
                <a:moveTo>
                  <a:pt x="1036955" y="6731"/>
                </a:moveTo>
                <a:lnTo>
                  <a:pt x="1020572" y="6731"/>
                </a:lnTo>
                <a:lnTo>
                  <a:pt x="1020572" y="352933"/>
                </a:lnTo>
                <a:lnTo>
                  <a:pt x="1190244" y="352933"/>
                </a:lnTo>
                <a:lnTo>
                  <a:pt x="1190244" y="336423"/>
                </a:lnTo>
                <a:lnTo>
                  <a:pt x="1036955" y="336423"/>
                </a:lnTo>
                <a:lnTo>
                  <a:pt x="1036955" y="6731"/>
                </a:lnTo>
                <a:close/>
              </a:path>
              <a:path w="1190625" h="360045">
                <a:moveTo>
                  <a:pt x="1065403" y="6731"/>
                </a:moveTo>
                <a:lnTo>
                  <a:pt x="1049655" y="6731"/>
                </a:lnTo>
                <a:lnTo>
                  <a:pt x="1049655" y="323088"/>
                </a:lnTo>
                <a:lnTo>
                  <a:pt x="1190244" y="323088"/>
                </a:lnTo>
                <a:lnTo>
                  <a:pt x="1190244" y="305054"/>
                </a:lnTo>
                <a:lnTo>
                  <a:pt x="1065403" y="305054"/>
                </a:lnTo>
                <a:lnTo>
                  <a:pt x="1065403" y="6731"/>
                </a:lnTo>
                <a:close/>
              </a:path>
            </a:pathLst>
          </a:custGeom>
          <a:solidFill>
            <a:srgbClr val="0078C7"/>
          </a:solidFill>
        </p:spPr>
        <p:txBody>
          <a:bodyPr wrap="square" lIns="0" tIns="0" rIns="0" bIns="0" rtlCol="0"/>
          <a:lstStyle/>
          <a:p>
            <a:endParaRPr/>
          </a:p>
        </p:txBody>
      </p:sp>
      <p:sp>
        <p:nvSpPr>
          <p:cNvPr id="64" name="object 19">
            <a:extLst>
              <a:ext uri="{FF2B5EF4-FFF2-40B4-BE49-F238E27FC236}">
                <a16:creationId xmlns:a16="http://schemas.microsoft.com/office/drawing/2014/main" id="{C8DD57EE-3BE8-57DC-F2B9-D25043F7D370}"/>
              </a:ext>
            </a:extLst>
          </p:cNvPr>
          <p:cNvSpPr txBox="1"/>
          <p:nvPr/>
        </p:nvSpPr>
        <p:spPr>
          <a:xfrm>
            <a:off x="755395" y="6392062"/>
            <a:ext cx="2409825" cy="177800"/>
          </a:xfrm>
          <a:prstGeom prst="rect">
            <a:avLst/>
          </a:prstGeom>
        </p:spPr>
        <p:txBody>
          <a:bodyPr vert="horz" wrap="square" lIns="0" tIns="12065" rIns="0" bIns="0" rtlCol="0">
            <a:spAutoFit/>
          </a:bodyPr>
          <a:lstStyle/>
          <a:p>
            <a:pPr marL="12700">
              <a:lnSpc>
                <a:spcPct val="100000"/>
              </a:lnSpc>
              <a:spcBef>
                <a:spcPts val="95"/>
              </a:spcBef>
            </a:pPr>
            <a:r>
              <a:rPr sz="1000">
                <a:latin typeface="Calibri"/>
                <a:cs typeface="Calibri"/>
              </a:rPr>
              <a:t>DUAL</a:t>
            </a:r>
            <a:r>
              <a:rPr sz="1000" spc="-35">
                <a:latin typeface="Calibri"/>
                <a:cs typeface="Calibri"/>
              </a:rPr>
              <a:t> </a:t>
            </a:r>
            <a:r>
              <a:rPr sz="1000">
                <a:latin typeface="Calibri"/>
                <a:cs typeface="Calibri"/>
              </a:rPr>
              <a:t>North</a:t>
            </a:r>
            <a:r>
              <a:rPr sz="1000" spc="-30">
                <a:latin typeface="Calibri"/>
                <a:cs typeface="Calibri"/>
              </a:rPr>
              <a:t> </a:t>
            </a:r>
            <a:r>
              <a:rPr sz="1000">
                <a:latin typeface="Calibri"/>
                <a:cs typeface="Calibri"/>
              </a:rPr>
              <a:t>America,</a:t>
            </a:r>
            <a:r>
              <a:rPr sz="1000" spc="-20">
                <a:latin typeface="Calibri"/>
                <a:cs typeface="Calibri"/>
              </a:rPr>
              <a:t> </a:t>
            </a:r>
            <a:r>
              <a:rPr sz="1000">
                <a:latin typeface="Calibri"/>
                <a:cs typeface="Calibri"/>
              </a:rPr>
              <a:t>Inc.</a:t>
            </a:r>
            <a:r>
              <a:rPr sz="1000" spc="-45">
                <a:latin typeface="Calibri"/>
                <a:cs typeface="Calibri"/>
              </a:rPr>
              <a:t> </a:t>
            </a:r>
            <a:r>
              <a:rPr sz="1000">
                <a:latin typeface="Calibri"/>
                <a:cs typeface="Calibri"/>
              </a:rPr>
              <a:t>confidential</a:t>
            </a:r>
            <a:r>
              <a:rPr sz="1000" spc="-50">
                <a:latin typeface="Calibri"/>
                <a:cs typeface="Calibri"/>
              </a:rPr>
              <a:t> </a:t>
            </a:r>
            <a:r>
              <a:rPr sz="1000" spc="-10">
                <a:latin typeface="Calibri"/>
                <a:cs typeface="Calibri"/>
              </a:rPr>
              <a:t>content</a:t>
            </a:r>
            <a:endParaRPr sz="1000">
              <a:latin typeface="Calibri"/>
              <a:cs typeface="Calibri"/>
            </a:endParaRPr>
          </a:p>
        </p:txBody>
      </p:sp>
      <p:grpSp>
        <p:nvGrpSpPr>
          <p:cNvPr id="79" name="Group 78">
            <a:extLst>
              <a:ext uri="{FF2B5EF4-FFF2-40B4-BE49-F238E27FC236}">
                <a16:creationId xmlns:a16="http://schemas.microsoft.com/office/drawing/2014/main" id="{E3614F61-86C7-2A40-2A2B-5F9D64C81203}"/>
              </a:ext>
            </a:extLst>
          </p:cNvPr>
          <p:cNvGrpSpPr/>
          <p:nvPr/>
        </p:nvGrpSpPr>
        <p:grpSpPr>
          <a:xfrm>
            <a:off x="6921194" y="1839434"/>
            <a:ext cx="5088197" cy="3588215"/>
            <a:chOff x="5021319" y="1845565"/>
            <a:chExt cx="3534410" cy="2264629"/>
          </a:xfrm>
        </p:grpSpPr>
        <p:graphicFrame>
          <p:nvGraphicFramePr>
            <p:cNvPr id="74" name="Chart 73">
              <a:extLst>
                <a:ext uri="{FF2B5EF4-FFF2-40B4-BE49-F238E27FC236}">
                  <a16:creationId xmlns:a16="http://schemas.microsoft.com/office/drawing/2014/main" id="{81F060FB-731C-FD60-F1F4-85D7C9C7E2E8}"/>
                </a:ext>
              </a:extLst>
            </p:cNvPr>
            <p:cNvGraphicFramePr/>
            <p:nvPr>
              <p:extLst>
                <p:ext uri="{D42A27DB-BD31-4B8C-83A1-F6EECF244321}">
                  <p14:modId xmlns:p14="http://schemas.microsoft.com/office/powerpoint/2010/main" val="1749067573"/>
                </p:ext>
              </p:extLst>
            </p:nvPr>
          </p:nvGraphicFramePr>
          <p:xfrm>
            <a:off x="5021319" y="1845565"/>
            <a:ext cx="3534410" cy="2264629"/>
          </p:xfrm>
          <a:graphic>
            <a:graphicData uri="http://schemas.openxmlformats.org/drawingml/2006/chart">
              <c:chart xmlns:c="http://schemas.openxmlformats.org/drawingml/2006/chart" xmlns:r="http://schemas.openxmlformats.org/officeDocument/2006/relationships" r:id="rId5"/>
            </a:graphicData>
          </a:graphic>
        </p:graphicFrame>
        <p:sp>
          <p:nvSpPr>
            <p:cNvPr id="75" name="TextBox 74">
              <a:extLst>
                <a:ext uri="{FF2B5EF4-FFF2-40B4-BE49-F238E27FC236}">
                  <a16:creationId xmlns:a16="http://schemas.microsoft.com/office/drawing/2014/main" id="{FC5C43EE-93F7-FD9C-134D-961C710EF7FF}"/>
                </a:ext>
              </a:extLst>
            </p:cNvPr>
            <p:cNvSpPr txBox="1"/>
            <p:nvPr/>
          </p:nvSpPr>
          <p:spPr>
            <a:xfrm>
              <a:off x="7423913" y="2772590"/>
              <a:ext cx="695065" cy="307777"/>
            </a:xfrm>
            <a:prstGeom prst="rect">
              <a:avLst/>
            </a:prstGeom>
            <a:noFill/>
          </p:spPr>
          <p:txBody>
            <a:bodyPr wrap="square" rtlCol="0">
              <a:spAutoFit/>
            </a:bodyPr>
            <a:lstStyle/>
            <a:p>
              <a:r>
                <a:rPr lang="en-US" sz="1400" dirty="0">
                  <a:solidFill>
                    <a:schemeClr val="bg1"/>
                  </a:solidFill>
                  <a:latin typeface="Fira Sans ExtraBold" panose="020B0903050000020004" pitchFamily="34" charset="0"/>
                </a:rPr>
                <a:t>46%</a:t>
              </a:r>
            </a:p>
          </p:txBody>
        </p:sp>
        <p:sp>
          <p:nvSpPr>
            <p:cNvPr id="76" name="TextBox 75">
              <a:extLst>
                <a:ext uri="{FF2B5EF4-FFF2-40B4-BE49-F238E27FC236}">
                  <a16:creationId xmlns:a16="http://schemas.microsoft.com/office/drawing/2014/main" id="{5D643048-E67B-9699-2B9E-9DBB58462C6B}"/>
                </a:ext>
              </a:extLst>
            </p:cNvPr>
            <p:cNvSpPr txBox="1"/>
            <p:nvPr/>
          </p:nvSpPr>
          <p:spPr>
            <a:xfrm>
              <a:off x="6118814" y="3406883"/>
              <a:ext cx="695065" cy="307777"/>
            </a:xfrm>
            <a:prstGeom prst="rect">
              <a:avLst/>
            </a:prstGeom>
            <a:noFill/>
          </p:spPr>
          <p:txBody>
            <a:bodyPr wrap="square" rtlCol="0">
              <a:spAutoFit/>
            </a:bodyPr>
            <a:lstStyle/>
            <a:p>
              <a:r>
                <a:rPr lang="en-US" sz="1400" dirty="0">
                  <a:solidFill>
                    <a:schemeClr val="bg1"/>
                  </a:solidFill>
                  <a:latin typeface="Fira Sans ExtraBold" panose="020B0903050000020004" pitchFamily="34" charset="0"/>
                </a:rPr>
                <a:t>29%</a:t>
              </a:r>
            </a:p>
          </p:txBody>
        </p:sp>
        <p:sp>
          <p:nvSpPr>
            <p:cNvPr id="77" name="TextBox 76">
              <a:extLst>
                <a:ext uri="{FF2B5EF4-FFF2-40B4-BE49-F238E27FC236}">
                  <a16:creationId xmlns:a16="http://schemas.microsoft.com/office/drawing/2014/main" id="{2720938F-63F6-B8EB-F775-ADFD17C47E97}"/>
                </a:ext>
              </a:extLst>
            </p:cNvPr>
            <p:cNvSpPr txBox="1"/>
            <p:nvPr/>
          </p:nvSpPr>
          <p:spPr>
            <a:xfrm>
              <a:off x="5856700" y="2512921"/>
              <a:ext cx="695065" cy="307777"/>
            </a:xfrm>
            <a:prstGeom prst="rect">
              <a:avLst/>
            </a:prstGeom>
            <a:noFill/>
          </p:spPr>
          <p:txBody>
            <a:bodyPr wrap="square" rtlCol="0">
              <a:spAutoFit/>
            </a:bodyPr>
            <a:lstStyle/>
            <a:p>
              <a:r>
                <a:rPr lang="en-US" sz="1400" dirty="0">
                  <a:solidFill>
                    <a:schemeClr val="bg1"/>
                  </a:solidFill>
                  <a:latin typeface="Fira Sans ExtraBold" panose="020B0903050000020004" pitchFamily="34" charset="0"/>
                </a:rPr>
                <a:t>13%</a:t>
              </a:r>
            </a:p>
          </p:txBody>
        </p:sp>
        <p:sp>
          <p:nvSpPr>
            <p:cNvPr id="78" name="TextBox 77">
              <a:extLst>
                <a:ext uri="{FF2B5EF4-FFF2-40B4-BE49-F238E27FC236}">
                  <a16:creationId xmlns:a16="http://schemas.microsoft.com/office/drawing/2014/main" id="{A035DEEA-8824-D7F0-EA61-735B7ED0D971}"/>
                </a:ext>
              </a:extLst>
            </p:cNvPr>
            <p:cNvSpPr txBox="1"/>
            <p:nvPr/>
          </p:nvSpPr>
          <p:spPr>
            <a:xfrm>
              <a:off x="6303702" y="2102437"/>
              <a:ext cx="695065" cy="307777"/>
            </a:xfrm>
            <a:prstGeom prst="rect">
              <a:avLst/>
            </a:prstGeom>
            <a:noFill/>
          </p:spPr>
          <p:txBody>
            <a:bodyPr wrap="square" rtlCol="0">
              <a:spAutoFit/>
            </a:bodyPr>
            <a:lstStyle/>
            <a:p>
              <a:r>
                <a:rPr lang="en-US" sz="1400" dirty="0">
                  <a:solidFill>
                    <a:schemeClr val="bg1"/>
                  </a:solidFill>
                  <a:latin typeface="Fira Sans ExtraBold" panose="020B0903050000020004" pitchFamily="34" charset="0"/>
                </a:rPr>
                <a:t>12%</a:t>
              </a:r>
            </a:p>
          </p:txBody>
        </p:sp>
      </p:grpSp>
    </p:spTree>
  </p:cSld>
  <p:clrMapOvr>
    <a:masterClrMapping/>
  </p:clrMapOvr>
</p:sld>
</file>

<file path=ppt/theme/theme1.xml><?xml version="1.0" encoding="utf-8"?>
<a:theme xmlns:a="http://schemas.openxmlformats.org/drawingml/2006/main" name="DUAL Widescreen">
  <a:themeElements>
    <a:clrScheme name="DUAL PPT">
      <a:dk1>
        <a:sysClr val="windowText" lastClr="000000"/>
      </a:dk1>
      <a:lt1>
        <a:sysClr val="window" lastClr="FFFFFF"/>
      </a:lt1>
      <a:dk2>
        <a:srgbClr val="0078C8"/>
      </a:dk2>
      <a:lt2>
        <a:srgbClr val="5A646E"/>
      </a:lt2>
      <a:accent1>
        <a:srgbClr val="1E418C"/>
      </a:accent1>
      <a:accent2>
        <a:srgbClr val="BFE320"/>
      </a:accent2>
      <a:accent3>
        <a:srgbClr val="950056"/>
      </a:accent3>
      <a:accent4>
        <a:srgbClr val="00AAD2"/>
      </a:accent4>
      <a:accent5>
        <a:srgbClr val="FABE00"/>
      </a:accent5>
      <a:accent6>
        <a:srgbClr val="FF630E"/>
      </a:accent6>
      <a:hlink>
        <a:srgbClr val="1E418C"/>
      </a:hlink>
      <a:folHlink>
        <a:srgbClr val="00AAD2"/>
      </a:folHlink>
    </a:clrScheme>
    <a:fontScheme name="DUAL PP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defPPr>
      </a:lstStyle>
    </a:txDef>
  </a:objectDefaults>
  <a:extraClrSchemeLst/>
  <a:custClrLst>
    <a:custClr name="White">
      <a:srgbClr val="FFFFFF"/>
    </a:custClr>
    <a:custClr name="Black">
      <a:srgbClr val="000000"/>
    </a:custClr>
    <a:custClr name="Gray">
      <a:srgbClr val="5A646E"/>
    </a:custClr>
    <a:custClr name="Dark Blue">
      <a:srgbClr val="1E418C"/>
    </a:custClr>
    <a:custClr name="Light Blue">
      <a:srgbClr val="00AAD2"/>
    </a:custClr>
    <a:custClr name="Green">
      <a:srgbClr val="46B428"/>
    </a:custClr>
    <a:custClr name="Lime Green">
      <a:srgbClr val="BFE320"/>
    </a:custClr>
    <a:custClr name="Gold">
      <a:srgbClr val="FABE00"/>
    </a:custClr>
    <a:custClr name="Orange">
      <a:srgbClr val="FF630E"/>
    </a:custClr>
    <a:custClr name="Plum">
      <a:srgbClr val="950056"/>
    </a:custClr>
    <a:custClr name="White 80%">
      <a:srgbClr val="F2F2F2"/>
    </a:custClr>
    <a:custClr name="Black 80%">
      <a:srgbClr val="333333"/>
    </a:custClr>
    <a:custClr name="Gray 80%">
      <a:srgbClr val="7B838B"/>
    </a:custClr>
    <a:custClr name="Dark Blue 80%">
      <a:srgbClr val="4B67A3"/>
    </a:custClr>
    <a:custClr name="Light Blue 80%">
      <a:srgbClr val="33BBDB"/>
    </a:custClr>
    <a:custClr name="Green 80%">
      <a:srgbClr val="6BC353"/>
    </a:custClr>
    <a:custClr name="Lime Green 80%">
      <a:srgbClr val="CCE94D"/>
    </a:custClr>
    <a:custClr name="Gold 80%">
      <a:srgbClr val="FBCB33"/>
    </a:custClr>
    <a:custClr name="Orange 80%">
      <a:srgbClr val="FF823E"/>
    </a:custClr>
    <a:custClr name="Plum 80%">
      <a:srgbClr val="AA3378"/>
    </a:custClr>
    <a:custClr name="White 60%">
      <a:srgbClr val="D9D9D9"/>
    </a:custClr>
    <a:custClr name="Black 60%">
      <a:srgbClr val="666666"/>
    </a:custClr>
    <a:custClr name="Gray 60%">
      <a:srgbClr val="9CA2A8"/>
    </a:custClr>
    <a:custClr name="Dark Blue 60%">
      <a:srgbClr val="788DBA"/>
    </a:custClr>
    <a:custClr name="Light Blue 60%">
      <a:srgbClr val="66CCE4"/>
    </a:custClr>
    <a:custClr name="Green 60%">
      <a:srgbClr val="90D27E"/>
    </a:custClr>
    <a:custClr name="Lime Green 60%">
      <a:srgbClr val="D9EE79"/>
    </a:custClr>
    <a:custClr name="Gold 60%">
      <a:srgbClr val="FCD866"/>
    </a:custClr>
    <a:custClr name="Orange 60%">
      <a:srgbClr val="FFA16E"/>
    </a:custClr>
    <a:custClr name="Plum 60%">
      <a:srgbClr val="BF669A"/>
    </a:custClr>
    <a:custClr name="White 40%">
      <a:srgbClr val="BFBFBF"/>
    </a:custClr>
    <a:custClr name="Black 40%">
      <a:srgbClr val="999999"/>
    </a:custClr>
    <a:custClr name="Gray 40%">
      <a:srgbClr val="BDC1C5"/>
    </a:custClr>
    <a:custClr name="Dark Blue 40%">
      <a:srgbClr val="A5B3D1"/>
    </a:custClr>
    <a:custClr name="Light Blue 40%">
      <a:srgbClr val="99DDED"/>
    </a:custClr>
    <a:custClr name="Green 40%">
      <a:srgbClr val="B5E1A9"/>
    </a:custClr>
    <a:custClr name="Lime Green 40%">
      <a:srgbClr val="E5F4A6"/>
    </a:custClr>
    <a:custClr name="Gold 40%">
      <a:srgbClr val="FDE599"/>
    </a:custClr>
    <a:custClr name="Orange 40%">
      <a:srgbClr val="FFC19F"/>
    </a:custClr>
    <a:custClr name="Plum 40%">
      <a:srgbClr val="D599BB"/>
    </a:custClr>
    <a:custClr name="White 20%">
      <a:srgbClr val="A6A6A6"/>
    </a:custClr>
    <a:custClr name="Black 20%">
      <a:srgbClr val="EBEBEB"/>
    </a:custClr>
    <a:custClr name="Gray 20%">
      <a:srgbClr val="DEE0E2"/>
    </a:custClr>
    <a:custClr name="Dark Blue 20%">
      <a:srgbClr val="D2D9E8"/>
    </a:custClr>
    <a:custClr name="Light Blue 20%">
      <a:srgbClr val="CCEEF6"/>
    </a:custClr>
    <a:custClr name="Green 20%">
      <a:srgbClr val="DAF0D4"/>
    </a:custClr>
    <a:custClr name="Lime Green 20%">
      <a:srgbClr val="F2F9D2"/>
    </a:custClr>
    <a:custClr name="Gold 20%">
      <a:srgbClr val="FEF2CC"/>
    </a:custClr>
    <a:custClr name="Orange 20%">
      <a:srgbClr val="FFE0CF"/>
    </a:custClr>
    <a:custClr name="Plum 20%">
      <a:srgbClr val="EACCDD"/>
    </a:custClr>
  </a:custClrLst>
  <a:extLst>
    <a:ext uri="{05A4C25C-085E-4340-85A3-A5531E510DB2}">
      <thm15:themeFamily xmlns:thm15="http://schemas.microsoft.com/office/thememl/2012/main" name="DUAL Template_2023" id="{2D259378-49CD-42C8-AC00-178324AC434A}" vid="{E689E412-8FA4-473B-BE05-7768CB7188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179AA9AA86754EB06CFA8A017E03E0" ma:contentTypeVersion="18" ma:contentTypeDescription="Create a new document." ma:contentTypeScope="" ma:versionID="9c01997e1eca9e4b787a8f4b1d2e2e1f">
  <xsd:schema xmlns:xsd="http://www.w3.org/2001/XMLSchema" xmlns:xs="http://www.w3.org/2001/XMLSchema" xmlns:p="http://schemas.microsoft.com/office/2006/metadata/properties" xmlns:ns2="9137e5fc-580f-47e5-b89d-dca1823a7ebe" xmlns:ns3="2cddcd55-3f5b-4be9-8fd2-d6b51e4c6d93" xmlns:ns4="721423db-eee8-4ecd-b706-00771258b734" targetNamespace="http://schemas.microsoft.com/office/2006/metadata/properties" ma:root="true" ma:fieldsID="11d9ed130710738b8b68a20bf24819f5" ns2:_="" ns3:_="" ns4:_="">
    <xsd:import namespace="9137e5fc-580f-47e5-b89d-dca1823a7ebe"/>
    <xsd:import namespace="2cddcd55-3f5b-4be9-8fd2-d6b51e4c6d93"/>
    <xsd:import namespace="721423db-eee8-4ecd-b706-00771258b7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37e5fc-580f-47e5-b89d-dca1823a7e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e812feb-4b4f-4a4c-af56-3f48b3b28ac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ddcd55-3f5b-4be9-8fd2-d6b51e4c6d9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964e1e6-c18d-4b8e-8aa5-eec317ddeed4}" ma:internalName="TaxCatchAll" ma:showField="CatchAllData" ma:web="721423db-eee8-4ecd-b706-00771258b7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21423db-eee8-4ecd-b706-00771258b734"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137e5fc-580f-47e5-b89d-dca1823a7ebe">
      <Terms xmlns="http://schemas.microsoft.com/office/infopath/2007/PartnerControls"/>
    </lcf76f155ced4ddcb4097134ff3c332f>
    <TaxCatchAll xmlns="2cddcd55-3f5b-4be9-8fd2-d6b51e4c6d93" xsi:nil="true"/>
  </documentManagement>
</p:properties>
</file>

<file path=customXml/itemProps1.xml><?xml version="1.0" encoding="utf-8"?>
<ds:datastoreItem xmlns:ds="http://schemas.openxmlformats.org/officeDocument/2006/customXml" ds:itemID="{A635E742-B063-45F6-A145-2AB1F4FBED78}">
  <ds:schemaRefs>
    <ds:schemaRef ds:uri="2cddcd55-3f5b-4be9-8fd2-d6b51e4c6d93"/>
    <ds:schemaRef ds:uri="721423db-eee8-4ecd-b706-00771258b734"/>
    <ds:schemaRef ds:uri="9137e5fc-580f-47e5-b89d-dca1823a7e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3B1D3C-AC59-4A7F-97FF-36A88BBB7561}">
  <ds:schemaRefs>
    <ds:schemaRef ds:uri="http://schemas.microsoft.com/sharepoint/v3/contenttype/forms"/>
  </ds:schemaRefs>
</ds:datastoreItem>
</file>

<file path=customXml/itemProps3.xml><?xml version="1.0" encoding="utf-8"?>
<ds:datastoreItem xmlns:ds="http://schemas.openxmlformats.org/officeDocument/2006/customXml" ds:itemID="{DE38A453-33E2-41B7-B6A1-6FC0C9ACCB98}">
  <ds:schemaRefs>
    <ds:schemaRef ds:uri="http://purl.org/dc/terms/"/>
    <ds:schemaRef ds:uri="http://purl.org/dc/elements/1.1/"/>
    <ds:schemaRef ds:uri="http://purl.org/dc/dcmitype/"/>
    <ds:schemaRef ds:uri="http://schemas.microsoft.com/office/infopath/2007/PartnerControls"/>
    <ds:schemaRef ds:uri="http://schemas.microsoft.com/office/2006/metadata/properties"/>
    <ds:schemaRef ds:uri="2cddcd55-3f5b-4be9-8fd2-d6b51e4c6d93"/>
    <ds:schemaRef ds:uri="http://schemas.microsoft.com/office/2006/documentManagement/types"/>
    <ds:schemaRef ds:uri="9137e5fc-580f-47e5-b89d-dca1823a7ebe"/>
    <ds:schemaRef ds:uri="http://schemas.openxmlformats.org/package/2006/metadata/core-properties"/>
    <ds:schemaRef ds:uri="721423db-eee8-4ecd-b706-00771258b73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DUAL PPT (4)</Template>
  <TotalTime>25307</TotalTime>
  <Words>2121</Words>
  <Application>Microsoft Office PowerPoint</Application>
  <PresentationFormat>Widescreen</PresentationFormat>
  <Paragraphs>408</Paragraphs>
  <Slides>22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Fira Sans ExtraBold</vt:lpstr>
      <vt:lpstr>Fira Sans Light</vt:lpstr>
      <vt:lpstr>GT Ultra Median Regular</vt:lpstr>
      <vt:lpstr>Symbol</vt:lpstr>
      <vt:lpstr>DUAL Widescreen</vt:lpstr>
      <vt:lpstr>DUAL  North America</vt:lpstr>
      <vt:lpstr>DUAL North America  At a glance</vt:lpstr>
      <vt:lpstr>Local Experts, Global Network </vt:lpstr>
      <vt:lpstr>PowerPoint Presentation</vt:lpstr>
      <vt:lpstr>The DUAL Group</vt:lpstr>
      <vt:lpstr>PowerPoint Presentation</vt:lpstr>
      <vt:lpstr>Our Leadership</vt:lpstr>
      <vt:lpstr>Our Leadership</vt:lpstr>
      <vt:lpstr>Growth &amp; Diversification</vt:lpstr>
      <vt:lpstr>Our 5 strategic pillars</vt:lpstr>
      <vt:lpstr>Our foundation is built on 3 main principles: </vt:lpstr>
      <vt:lpstr>Underwriting Excellence</vt:lpstr>
      <vt:lpstr>Preferred by brokers</vt:lpstr>
      <vt:lpstr>Trusted by carriers</vt:lpstr>
      <vt:lpstr>Data-driven Underwriting</vt:lpstr>
      <vt:lpstr>Modeling</vt:lpstr>
      <vt:lpstr>Actuarial Support</vt:lpstr>
      <vt:lpstr>In-House Claims Management</vt:lpstr>
      <vt:lpstr>Shared Risk Opportunity</vt:lpstr>
      <vt:lpstr>DUAL North America Products Providing bespoke solutions for specialized risks </vt:lpstr>
      <vt:lpstr>DUAL Passport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DUAL  North America</dc:title>
  <dc:creator>Mariah Hagan</dc:creator>
  <cp:lastModifiedBy>Mariah Hagan</cp:lastModifiedBy>
  <cp:revision>11</cp:revision>
  <dcterms:created xsi:type="dcterms:W3CDTF">2024-02-08T18:42:08Z</dcterms:created>
  <dcterms:modified xsi:type="dcterms:W3CDTF">2025-02-03T21:04:00Z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1.03</vt:lpwstr>
  </property>
  <property fmtid="{D5CDD505-2E9C-101B-9397-08002B2CF9AE}" pid="3" name="Date">
    <vt:lpwstr>19.04.2022</vt:lpwstr>
  </property>
  <property fmtid="{D5CDD505-2E9C-101B-9397-08002B2CF9AE}" pid="4" name="ContentTypeId">
    <vt:lpwstr>0x010100BA179AA9AA86754EB06CFA8A017E03E0</vt:lpwstr>
  </property>
</Properties>
</file>